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22DF4-D84C-415B-8C58-BD6E63FA3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858A2-9524-4B7C-A1C9-1C9C5234D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C5924-9DBA-449A-9534-AF03ECDD7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2FF54-2104-42F8-AD9F-CEC8C2EAA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B6C02-9BCB-4637-94F2-C2D539B42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D7499-5A97-405C-AE56-917DFA99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9D31B-7AC7-4354-B2B5-ADFF6036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4DA0D-3246-4467-AD35-E4D8B4238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11F18-531B-4292-A8CB-EF00D65AA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1A76B-95FF-4643-9C2C-DE394D6D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15145-71A5-412E-A587-0182741E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421110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新媒体运营工作求职作品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个人简介与求职意向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新媒体运营技能与能力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新媒体运营项目经验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个人作品展示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个人简介与求职意向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[XXXXX]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XXXXX@XXXX.com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XXX-XXXX-XXXX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新媒体营销、社交媒体运营、数据分析与挖掘、用户行为研究等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XX大学，新闻与传播专业，XXXX年XX月毕业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XX大学，新媒体专业，XXXX年XX月毕业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XX公司，新媒体运营，XXXX年XX月-XXXX年XX月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主要负责微信公众号、微博、抖音等平台的日常运营和推广，策划并执行多次线上活动，成功提升用户活跃度和粉丝量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熟练使用各种新媒体工具，具备良好的文案撰写和创意策划能力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XX公司，实习生，XXXX年XX月-XXXX年XX月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协助完成客户项目的社交媒体传播方案，参与微博、微信等平台的内容策划和发布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通过数据分析，优化推广策略，提高内容传播效果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新媒体运营专员/主管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互联网、媒体、广告等相关行业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期望薪资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月薪XXXX元以上，具体面议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工作地点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XX市或周边地区，可接受适当出差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新媒体运营技能与能力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文字表达能力突出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具备优秀的文字驾驭能力，能够清晰、准确地表达观点，引发读者共鸣。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创意策划能力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善于挖掘热点话题和用户需求，结合品牌或产品特点，策划出有趣、新颖的文案创意。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熟练掌握各类文案风格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能够根据不同平台和目标受众的特点，灵活运用网络热梗、幽默诙谐、感性浪漫等文案风格，创作出有吸引力的内容。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文案撰写能力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能够运用各种工具和方法收集用户数据，并进行有效的整理、分类和存储。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数据可视化呈现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熟练掌握数据分析技能，能够从海量数据中提炼出有价值的信息，为运营决策提供有力支持。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运用图表、报告等方式将数据结果呈现出来，便于团队成员和领导层理解和决策。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平台规则与算法掌握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深入了解各大新媒体平台的运营规则和推荐算法，确保内容能够在平台上获得更好的曝光和传播。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内容策划与执行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根据平台特点和用户需求，策划并执行一系列内容推广计划，包括话题营销、事件营销等。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社群管理与互动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善于管理和运营社群，通过互动和活动策划提高用户粘性和活跃度。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平台运营与推广能力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通过数据分析和用户调研，制作精准的用户画像，为后续的运营策略提供指导。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用户画像制作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根据用户画像和市场需求，制定并执行有效的用户增长策略，包括裂变营销、合作推广等。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增长策略制定与执行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通过A/B测试、优化落地页等方式提高用户转化率，实现运营目标的最大化。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转化率提升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用户增长与转化能力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新媒体运营项目经验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项目一：微信公众号运营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制定并执行微信公众号的内容策略，提升用户关注度和活跃度。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成功策划并执行多次线上活动，有效增加粉丝数量和互动率。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负责公司官方微信公众号的日常运营，包括内容策划、编辑、发布及推广。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通过数据分析，优化内容质量和发布时间，提高阅读量和分享率。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项目二：微博营销推广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负责公司官方微博账号的营销推广工作，制定并执行营销策略。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利用微博广告平台进行精准投放，提高品牌曝光度和用户互动性。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深入挖掘目标用户需求，通过创意内容吸引用户关注和转发。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与意见领袖和网红合作，扩大品牌影响力，提升用户参与度。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https://d.book118.com/485142111042011114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2024-09-21T05:28:28.570</cp:lastPrinted>
  <dcterms:created xsi:type="dcterms:W3CDTF">2024-09-20T21:28:28Z</dcterms:created>
  <dcterms:modified xsi:type="dcterms:W3CDTF">2024-09-20T21:28:30Z</dcterms:modified>
</cp:coreProperties>
</file>