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50F3AA-71AA-46D2-9E39-F4463955AE9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3C944-C1CA-4FA4-ABA3-689B132B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59302-9D71-42BE-9675-3B63D727B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6A000-0390-4E86-A3C3-670F4806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392B9-560D-4750-8BE8-DFA37C70C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3D767B-691D-4D96-B648-617DE5D26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59594-86A8-4017-A787-9BE9E9166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CB914-92AC-4975-84BB-825236B5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BB4AB-1D30-44B4-A8DA-76B501C2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499C7-84E4-49A7-8300-4A35F3A8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00AF6-2D0D-447A-8F98-D757A6B8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B0C6A-86D7-4791-8A36-398D07206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3CE90B-2592-4A11-A0FF-7A2F9385738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9507BA7-E3EF-406D-B19C-476D2AB9DAD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4222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焊接技术应用案例培训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电弧焊技术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气体保护焊技术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激光焊技术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焊接技术在航空航天领域的应用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焊接技术的未来发展趋势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焊接是指利用焊接设备和电流，将金属或者其他材料连接在一起的技术方法。焊接技术在制造业中扮演着重要的角色，广泛应用于航空航天、汽车制造、建筑等领域。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焊接方法分类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适用于多种材料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用于输送焊丝和电流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需注意保养和清洁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选择合适的焊丝直径和材质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常见型号有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MIG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焊机和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TIG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需要根据作业要求选择合适的功率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影响焊接质量的关键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焊接工艺参数控制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保证焊接质量的有效手段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焊接检测方法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通过焊接技术连接车身零部件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飞机制造中的重要工艺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使用焊接技术连接钢结构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电弧焊技术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电流产生的电弧加热工件和焊丝，使其熔化并连接在一起的焊接方法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电弧焊是什么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高效、便捷、成本低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电弧焊是最常用的一种焊接方法，在制造业中应用广泛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电弧焊的工艺流程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清洁工件表面、确定电流极性等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包括焊接电流、焊接电压等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设定焊接参数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控制焊接速度、焊接角度等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焊接过程控制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焊接变形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可能原因：温度不均匀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解决方法：控制预热温度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焊缝裂纹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可能原因：应力过大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解决方法：调整焊接顺序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气孔缺陷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可能原因：焊接材料含氧量高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解决方法：采用高纯度焊接材料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焊接质量不良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可能原因：电流过小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解决方法：增加焊接电流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电弧焊接接头出现气孔缺陷，原因是焊接材料含氧量高，解决方法是采用高纯度焊接材料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焊缝裂纹导致强度不达标，原因是应力过大，解决方法是调整焊接顺序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焊接变形严重，原因是温度不均匀，解决方法是控制预热温度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案例分析电弧焊中遇到的问题及解决方法，可以更好地理解电弧焊技术。在实际应用中，了解常见问题及解决方法对于提高焊接技术至关重要。电弧焊在制造业中应用广泛，正确的工艺流程和及时解决问题能够保证焊接质量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气体保护焊技术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气体保护焊原理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气体保护焊是利用保护气体包围电弧和焊接池，防止氧气等杂质进入焊缝，从而保证焊接质量的焊接方法。这种焊接方法广泛应用于不锈钢、铝合金等高反应性材料的焊接。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气体保护焊种类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适用于哪些材料？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惰性气体保护焊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有什么特点？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活性气体保护焊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在哪些情况下更适用？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混合气体保护焊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流量计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控制保护气体流量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连接电弧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贮存保护气体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选择合适规格和类型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气体保护焊实际应用案例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如何应用气体保护焊？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气体保护焊带来了什么优势？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气体保护焊的效果如何？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https://d.book118.com/485142221013011130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焊接技术应用案例培训</vt:lpstr>
      <vt:lpstr>目录</vt:lpstr>
      <vt:lpstr>第1章 焊接技术的基础知识</vt:lpstr>
      <vt:lpstr> </vt:lpstr>
      <vt:lpstr>焊接方法分类</vt:lpstr>
      <vt:lpstr>焊接设备介绍</vt:lpstr>
      <vt:lpstr>焊接质量控制</vt:lpstr>
      <vt:lpstr>焊接技术应用案例</vt:lpstr>
      <vt:lpstr>第2章 电弧焊技术</vt:lpstr>
      <vt:lpstr>电弧焊原理</vt:lpstr>
      <vt:lpstr>电弧焊的工艺流程</vt:lpstr>
      <vt:lpstr>电弧焊常见问题及解决方法</vt:lpstr>
      <vt:lpstr>电弧焊案例分析</vt:lpstr>
      <vt:lpstr>电弧焊案例分析</vt:lpstr>
      <vt:lpstr>第3章 气体保护焊技术</vt:lpstr>
      <vt:lpstr> </vt:lpstr>
      <vt:lpstr>气体保护焊种类</vt:lpstr>
      <vt:lpstr>气体保护焊设备</vt:lpstr>
      <vt:lpstr>气体保护焊实际应用案例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2024-09-29T14:14:36.819</cp:lastPrinted>
  <dcterms:created xsi:type="dcterms:W3CDTF">2024-09-29T06:14:36Z</dcterms:created>
  <dcterms:modified xsi:type="dcterms:W3CDTF">2024-09-29T06:14:38Z</dcterms:modified>
</cp:coreProperties>
</file>