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93F1BA-C02D-4AA5-87CA-1885D60799F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087AD-D1DB-4D3B-A630-050F056D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1BB8F-CADF-4E10-B860-C85F04BE6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8492A-86EF-4ED1-BCEF-1AA15E78A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33BB9-CC1A-445C-A859-AF8D9124B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6BBE4-D722-42F4-A35E-C8749618B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BA573-CF78-4E2E-BDDC-65CADFF3F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0E4C9-618D-423A-AB21-2E19D65E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6919F-C882-45DC-B657-5149C9B07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F8547-1F28-45D0-A214-BF9DD8CE0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D245D-4696-4820-90A2-757058237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A011A-50DA-44F2-ADC0-912A2EB84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765E580-DF9C-4A0C-BA2A-79F6A1521B3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2104161-2996-45B0-82C7-33E9F096D8D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4223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员工职业规划培训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企业员工职业规划培训的重要性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员工职业规划的步骤和工具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员工职业规划与绩效考核的关系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企业员工职业规划培训的策略与实践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员工职业规划培训的未来趋势与发展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员工职业规划培训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企业员工职业规划培训的重要性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为什么员工职业规划培训至关重要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员工职业规划培训可以提升员工的职业素养，提高员工的工作效率，并增强员工的职业发展动力。这些因素将直接影响员工在工作中的表现，并对企业的发展产生深远影响。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公司如何受益于员工职业规划培训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提高员工满意度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增加员工忠诚度和留存率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提升品牌价值和声誉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塑造公司良好的企业形象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增加企业收入和市场份额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提升整体团队的绩效和业务成果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如何设计有效的员工职业规划培训计划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确保培训与公司战略目标一致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明确培训目标和内容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考虑员工实际需求和发展方向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制定个性化的培训计划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评估培训效果并进行改进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设定明确的评估标准和跟踪机制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成功案例分享：企业通过员工职业规划培训取得的成果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通过员工职业规划培训，企业可以提升员工绩效和工作满意度，培养未来领导者和核心人才，以及塑造积极向上的企业文化。这些成功案例为其他企业提供了可借鉴的经验和启示。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员工职业规划的步骤和工具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员工职业规划的步骤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了解自己的优势和劣势，明确职业定位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自我评估和定位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积极行动实现目标，并及时调整策略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行动实施和跟踪反馈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设定明确的职业目标，制定合理的规划路径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目标设定和规划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员工职业规划的工具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记录个人职业生涯规划和目标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职业生涯规划书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评估个人优势、劣势、机会和威胁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SWOT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制定具体、可衡量、可实现、有时限的目标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智能目标制定法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职业能力和技能储备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提升专业技能和软实力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行业和市场需求分析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了解行业发展趋势和市场需求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选择符合个人特长的岗位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员工职业规划中的关键要素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个人兴趣和价值观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了解个人喜好和核心价值观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将兴趣和价值观与职业规划相结合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员工职业规划的实施策略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职业规划的实施策略包括寻求领导和高管支持，参与内部培训和外部学习，建立导师或合作伙伴关系。领导和高管的支持能为员工规划提供资源和机会，内部培训和外部学习可以不断提升员工的能力和知识，建立导师关系可以获得更多的指导和支持。这些策略有助于员工实现职业目标并取得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员工职业规划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职业规划是指员工为了实现个人职业目标而制定的计划和策略。通过自我评估、目标设定、行动实施和反馈，员工可以更好地规划未来的职业发展道路。良好的职业规划能帮助员工找到自身定位，提高竞争力，实现个人价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员工职业规划与绩效考核的关系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员工职业规划如何影响绩效表现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提高工作效率和目标达成率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员工明确职业目标和发展方向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加强员工与公司之间的关联性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塑造员工的职业认同感和责任心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激励员工积极参与工作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提升员工的动力和意愿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如何将员工职业规划融入绩效考核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量化职业规划目标达成情况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确立与职业规划相关的绩效指标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持续跟进员工发展进程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定期评估员工的职业发展进展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奖励实现职业规划目标的员工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将职业规划成果与薪酬晋升挂钩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成功案例分享：员工职业规划与绩效考核结合的实践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将员工职业规划与绩效考核结合，可以提升员工的绩效和工作满意度，激发员工的创新和团队合作精神，进而增强公司的竞争力和持续发展能力。这种实践能够使员工更有方向感和使命感，带动整体团队向更高目标迈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绩效考核中过于重视短期目标而忽视长远发展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平衡短期和长期目标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强调职业规划的持续性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绩效考核中对职业规划成果评估不够客观和公正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建立客观评估体系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提倡多维度评价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如何解决员工职业规划与绩效考核中的挑战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员工职业规划过度理想化与实际操作的脱节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需加强实践指导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建立实现路径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定期调整计划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员工职业规划与绩效考核实践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职业规划是指在职业生涯中根据个人的兴趣、能力和价值观，进行规划和决策，以确定未来的职业发展方向。而绩效考核则是通过对员工工作表现的评估，来确认工作目标的完成情况。将二者结合起来，可以帮助员工更好地实现个人职业目标，提高工作绩效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员工职业规划与绩效考核结合的优势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引导员工持续学习和成长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促进员工个人成长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激励员工积极投入工作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增加员工工作动力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协调员工职业规划与团队目标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提高团队整体绩效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员工职业规划与绩效考核的关键要点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建立清晰的职业发展路径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明确职业目标和行动计划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使个人目标与公司目标一致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与公司发展战略相契合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及时根据实际情况改变计划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定期评估与调整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https://d.book118.com/485142231013011130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员工职业规划培训</vt:lpstr>
      <vt:lpstr>目录</vt:lpstr>
      <vt:lpstr>第1章 企业员工职业规划培训的重要性</vt:lpstr>
      <vt:lpstr>为什么员工职业规划培训至关重要</vt:lpstr>
      <vt:lpstr>公司如何受益于员工职业规划培训</vt:lpstr>
      <vt:lpstr>如何设计有效的员工职业规划培训计划</vt:lpstr>
      <vt:lpstr> </vt:lpstr>
      <vt:lpstr>第2章 员工职业规划的步骤和工具</vt:lpstr>
      <vt:lpstr>员工职业规划的步骤</vt:lpstr>
      <vt:lpstr>员工职业规划的工具</vt:lpstr>
      <vt:lpstr>员工职业规划中的关键要素</vt:lpstr>
      <vt:lpstr>员工职业规划的实施策略</vt:lpstr>
      <vt:lpstr> </vt:lpstr>
      <vt:lpstr>第3章 员工职业规划与绩效考核的关系</vt:lpstr>
      <vt:lpstr>员工职业规划如何影响绩效表现</vt:lpstr>
      <vt:lpstr>如何将员工职业规划融入绩效考核</vt:lpstr>
      <vt:lpstr>成功案例分享：员工职业规划与绩效考核结合的实践</vt:lpstr>
      <vt:lpstr>如何解决员工职业规划与绩效考核中的挑战</vt:lpstr>
      <vt:lpstr> </vt:lpstr>
      <vt:lpstr>员工职业规划与绩效考核结合的优势</vt:lpstr>
      <vt:lpstr>员工职业规划与绩效考核的关键要点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2024-09-29T14:14:37.551</cp:lastPrinted>
  <dcterms:created xsi:type="dcterms:W3CDTF">2024-09-29T06:14:37Z</dcterms:created>
  <dcterms:modified xsi:type="dcterms:W3CDTF">2024-09-29T06:14:39Z</dcterms:modified>
</cp:coreProperties>
</file>