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1316B-F8C6-4D72-99AB-BAD97B4E8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0BDA3-21D9-4AB0-A00B-151C962E6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68830-74E1-435B-8F80-DF17AE2D5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3C6B8-FDA5-45DC-83E6-EC9E1A03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17040-E2DF-4E4D-883B-2A4C42141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8E45F-1004-4427-AF07-E62EC38E7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B8BDE-FB40-4449-8491-946706FB7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7FC5C-F9ED-43B9-8CF1-7FE284F7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60C36-4EC3-4E2A-8BDC-3C4570D6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4208B-6730-4695-9E00-EF0DDC70F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0270C-590E-4A00-975B-667AA015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0010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工程建设施工质量管理体系的施工质量大会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施工质量大会主要内容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工程建设施工质量管理体系实施与监管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施工质量大会的意义和影响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361" r="23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提高工程建设施工质量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通过大会交流和分享经验，促进各参建单位提高施工质量意识和能力，推动工程建设施工质量的全面提升。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加强质量管理体系建设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大会将探讨如何建立和完善工程建设施工质量管理体系，提高施工质量管理水平，确保工程建设质量符合国家标准和业主要求。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促进行业交流与合作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大会将为各参建单位提供一个交流合作的平台，促进彼此之间的合作与沟通，共同推动工程建设施工质量管理水平的提升。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会议主题：探讨工程建设施工质量管理体系的建立与完善，提高施工质量管理水平。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778" b="67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会议主题和议程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会议议程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开幕式及致辞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主题演讲：邀请业内专家就工程建设施工质量管理体系进行演讲，分享经验和见解。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会议主题和议程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与会人员按专业领域分组，就各自关注的施工质量管理问题进行深入探讨和交流。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设置问答、经验分享等互动环节，鼓励与会人员积极参与，分享经验和心得。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总结与闭幕式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对大会成果进行总结，表彰优秀单位和个人，宣布大会闭幕。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会议主题和议程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提升施工质量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通过建立完善的施工质量管理体系，可以明确施工过程中的各项质量标准和要求，确保施工质量的稳定性和可靠性，减少质量问题的发生。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优质的施工质量是企业赢得市场信誉和口碑的关键因素之一。通过建立施工质量管理体系，企业可以提升自身的管理水平和施工能力，从而在激烈的市场竞争中脱颖而出。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施工质量管理体系强调对环境的保护和资源的节约利用，推动企业采取环保、节能的施工方式，促进建筑业的可持续发展。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工程建设领域对施工质量管理体系的重视程度不断提高，相继出台了一系列相关法规和标准，推动了施工质量管理的规范化和标准化。同时，越来越多的企业开始引入国际先进的施工质量管理理念和方法，不断提升自身的施工质量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许多发达国家和地区已经建立了完善的施工质量管理体系，并积累了丰富的实践经验。例如，美国、欧洲等国家和地区在施工质量管理方面具有较高的水平，其管理体系注重过程控制和持续改进，强调全员参与和团队合作，为工程建设提供了有力的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国内外施工质量管理体系发展现状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施工质量管理体系的核心思想和原则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预防为主：施工质量管理体系强调预防为主的思想，即在施工过程中通过采取有效的预防措施，避免质量问题的发生。这要求企业在施工前对可能出现的质量问题进行充分的分析和预测，并制定相应的应对措施。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：过程控制是施工质量管理体系的核心原则之一。它要求对施工过程中的各个环节进行严格的质量控制和监督，确保每个环节的施工质量符合要求。同时，还要对施工过程中出现的问题及时进行处理和纠正，防止问题扩大和影响后续施工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：持续改进是施工质量管理体系的重要思想之一。它要求企业在施工过程中不断总结经验教训，针对存在的问题和不足进行改进和优化，提高施工质量管理水平。同时，还要积极引进新技术、新工艺和新材料，推动施工技术的创新和发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：全员参与是施工质量管理体系的基本原则之一。它强调每个员工都是施工质量管理的主体，要求员工积极参与到施工质量管理中来，树立质量意识，履行质量职责。同时，还要加强员工之间的沟通和协作，形成团队合作的良好氛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施工质量大会主要内容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施工质量标准与规范解读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关键性施工环节的质量标准与规范解读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施工质量标准与规范在实际工程中的应用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国家和行业施工质量标准与规范介绍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国内外优秀施工案例介绍与展示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优秀施工案例中的技术创新与质量管理方法分享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与会人员就自身工程实践中的经验进行交流与探讨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优秀施工案例分享与经验交流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https://d.book118.com/485200101044011104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2024-09-13T22:00:58.975</cp:lastPrinted>
  <dcterms:created xsi:type="dcterms:W3CDTF">2024-09-13T14:00:58Z</dcterms:created>
  <dcterms:modified xsi:type="dcterms:W3CDTF">2024-09-13T14:01:01Z</dcterms:modified>
</cp:coreProperties>
</file>