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6903CC-A93F-4925-BAF1-98BDCA4FA7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689A7D-4F1A-4B0B-94B4-82AD98906D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F08FF4-EC42-495A-842E-D0719433F1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9800F3-E2A0-44E4-BD0C-83A87E0307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4EAA90-915D-4702-B789-4F8831480C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81E48E-EC4F-4D74-92BA-D96E2F451D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D4224F-1348-4F98-9A8D-0135CFCFFC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42AD4F-CB43-458A-8A7B-3EC8ACB5DC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DB2C6D-F0FF-415F-B8A7-D27396621D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65F3A7-0D3E-485A-B6D8-1DD9D6271B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8B4DE4-B1C7-4634-AEE8-6BF80EE804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20031304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《国际储备体系改革》ppt课件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国际储备体系概述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国际储备体系面临的挑战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国际储备体系改革的方向与措施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国际储备体系改革的影响与前景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国际储备体系概述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国际储备是指一国货币当局持有的，用于弥补国际收支赤字、维持汇率稳定和作为国际清偿力的货币资产。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国际储备是国际经济体系中的重要组成部分，其主要作用包括维持汇率稳定、弥补国际收支赤字、支持本国货币国际化以及作为国际金融市场的干预手段等。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00" r="23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国际储备的定义与作用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51" r="257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黄金储备是一国货币当局持有的黄金，作为国际储备的重要形式之一。</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黄金储备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外汇储备是指一国货币当局持有的外国货币和黄金，主要用于国际支付和干预外汇市场。</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外汇储备</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国际储备头寸是指一国在国际货币基金组织的普通账户中可自由提取的资产。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在国际货币基金组织的储备头寸</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特别提款权是国际货币基金组织创设的一种国际储备资产，由成员国按其份额比例分配。</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特别提款权</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国际储备体系的构成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金本位制时期</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在金本位制时期，黄金是主要的国际储备资产，各国货币汇率以含金量为基础。</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牙买加体系时期</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在牙买加体系时期，黄金非货币化，特别提款权成为主要的国际储备资产之一，但其在国际储备中的地位逐渐下降。</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多元化国际储备体系</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近年来，随着新兴市场国家的崛起，多元化国际储备体系逐渐形成，多种货币开始发挥国际储备货币的功能。</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布雷顿森林体系时期</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在布雷顿森林体系时期，美元成为主要的国际储备货币，与黄金挂钩，其他国家货币与美元挂钩。</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国际储备体系的发展历程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国际储备体系面临的挑战</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80" b="24980"/>
          <a:stretch>
            <a:fillRect/>
          </a:stretch>
        </p:blipFill>
        <p:spPr>
          <a:xfrm>
            <a:off x="3909691" y="1250241"/>
            <a:ext cx="7848600" cy="5248274"/>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储备货币的单一性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美元作为全球最主要的储备货币，其单一性导致全球经济体系对美国的货币政策高度依赖，增加了全球经济的不稳定性。</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储备货币的单一性限制了国际储备体系的多样性和稳定性，使得其他国家面临汇率风险和流动性风险。</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储备货币的汇率波动对全球经济稳定产生影响，尤其是对那些持有大量外汇储备的国家。</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汇率波动增加了外汇市场的交易成本和不确定性，影响了国际贸易和投资。</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储备货币的汇率波动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储备货币的通货膨胀风险可能导致外汇储备的实际价值下降，从而影响各国政府的财政状况。</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通货膨胀可能导致储备货币的购买力下降，从而影响全球经济稳定和贸易平衡。</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1563" r="21563"/>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储备货币的通货膨胀风险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4896" r="2489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全球金融安全网的发展不足使得一些国家在面临金融危机时缺乏有效的应对措施。</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全球金融安全网的发展不足可能导致金融市场的动荡和不稳定，从而影响全球经济的稳定增长。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全球金融安全网的发展不足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国际储备体系改革的方向与措施</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随着全球经济的发展，单一储备货币已经无法满足国际支付和储备需求，储备货币多元化成为国际储备体系改革的重要方向。</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通过建立多元化的储备货币体系，可以降低对单一货币的依赖，增强国际储备体系的稳定性和韧性。同时，多元化的储备货币体系有助于促进国际经济和金融合作，推动全球经济的均衡发展。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实现储备货币多元化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https://d.book118.com/485200313041011104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2024-09-13T20:59:34.336</cp:lastPrinted>
  <dcterms:created xsi:type="dcterms:W3CDTF">2024-09-13T12:59:34Z</dcterms:created>
  <dcterms:modified xsi:type="dcterms:W3CDTF">2024-09-13T12:59:36Z</dcterms:modified>
</cp:coreProperties>
</file>