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25C5B-72DA-4B3B-BAC5-698DCD270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EA451-EF1B-459A-9D3A-11DB6FA0D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3EDA0-FDAD-4AA7-B5FA-B70EA6FF2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3DE6CE-A0E6-4DB2-BC62-24FB25894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8615D2-4194-4647-B180-CECD1075F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FEFFAD-6878-411A-A53C-0F7F18F8E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599B5D-9E8D-4709-9BAB-4EA19D94F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169B0C-7A4A-46F1-AF6E-35F841B39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9BBBB-6275-49FC-BB27-35E67DBE8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DBB76-ADCD-4072-B8A3-C03CA7DDD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66B2D-E5B6-4B99-8542-FD7E602CE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20032203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公路供暖项目计划书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项目时间计划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项目预算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项目风险评估与应对策略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项目效益评估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项目可行性分析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公路供暖的需求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随着我国城市化进程的加速，公路供暖需求逐年增长，尤其在北方地区，冬季气温低，公路供暖需求尤为迫切。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公路供暖可以提供舒适的环境，减少交通事故发生率，提高道路通行效率，为城市居民和物流运输提供便利。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传统公路供暖方式效率低下，能耗高，对环境造成一定的污染。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缺乏统一规划和管理，供暖设施老化，维护不及时，影响供暖效果。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当前公路供暖存在的问题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针对当前公路供暖存在的问题，提出有效的解决方案，提高供暖效率，降低能耗和污染。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通过科学规划和管理，提高供暖设施的使用寿命和运行稳定性，为城市居民和物流运输提供更好的服务。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583" b="7583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317" b="8317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本项目的实施将有助于推动我国公路供暖技术的进步和发展，促进相关产业的发展和就业。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项目提出的必要性和意义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提高能源利用效率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通过优化供暖系统设计和运行，降低能源消耗，实现节能减排。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提升公路服务质量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通过提供稳定、高效的供暖服务，改善公路通行环境，提高公路服务质量。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实现公路供暖系统覆盖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计划在未来三年内，将公路供暖系统覆盖到全国主要公路，提高公路通行效率和安全性。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458" r="54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750" r="15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对全国主要公路进行调研，了解不同地区、不同路段的供暖需求，为供暖系统设计和布局提供依据。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确定供暖需求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制定技术方案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确定投资规模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建立运营维护体系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根据供暖需求和技术条件，制定适合不同地区、不同路段的供暖技术方案。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根据项目实施进度和资金筹措情况，合理安排投资规模，确保项目顺利实施。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建立完善的运营维护体系，确保供暖系统的稳定运行和及时维护。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覆盖率指标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通过统计覆盖的公路里程和路段数量，衡量公路供暖系统的覆盖程度。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能耗指标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通过比较实施供暖前后能耗数据，评估节能效果和能源利用效率。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通过调查公路通行者对供暖服务的满意度和通行环境改善程度，评估公路服务质量的提升程度。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目标的可衡量性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项目实施方案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根据项目需求和当地条件，选择合适的热源，如集中供热、地热、太阳能等。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热源选择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管道布局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合理规划供暖管道的走向和布局，确保供暖系统覆盖整个公路区域。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设计智能化的控制系统，实现温度、流量等参数的远程监控和调节。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供暖系统设计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542" r="4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根据供暖需求和系统设计，选择合适的散热器、锅炉等设备。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设备型号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确保采购的设备质量可靠，符合相关标准和规定。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在满足需求的前提下，尽量降低设备成本。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设备成本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供暖设备选择与采购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542" r="17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在调试过程中，对系统进行安全检查，及时发现并处理潜在的安全隐患。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安装施工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按照设计图纸和规范要求，进行供暖设备的安装和管道的铺设。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系统调试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对安装完成的供暖系统进行测试和调试，确保系统正常运行。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供暖系统安装与调试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制定完善的运行管理制度，确保供暖系统安全、稳定地运行。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定期对供暖设备进行维护和保养，延长设备使用寿命。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建立应急处理机制，对突发故障和事故进行及时处理，保障供暖系统的正常运行。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供暖系统运行与维护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项目时间计划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2023年9月1日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项目启动会议召开，明确项目目标、任务分工和时间安排。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2023年9月15日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完成项目初步设计和预算编制。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项目启动时间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2023年10月1日：完成项目详细设计。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2023年10月15日：开始施工前准备工作，包括采购材料、租赁设备等。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2023年11月1日：正式开工建设。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2024年3月1日：完成供暖管道铺设。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2024年4月15日：完成设备安装与调试。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2024年5月1日：项目竣工验收，正式投入使用。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关键阶段与时间点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35" r="16635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6635" r="16635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2024年5月1日：项目完成，进入质保期。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项目完成时间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https://d.book118.com/485200322032011104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2024-09-13T19:37:46.711</cp:lastPrinted>
  <dcterms:created xsi:type="dcterms:W3CDTF">2024-09-13T11:37:46Z</dcterms:created>
  <dcterms:modified xsi:type="dcterms:W3CDTF">2024-09-13T11:37:48Z</dcterms:modified>
</cp:coreProperties>
</file>