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78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51A3E-75C6-403F-A191-5F52199BA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641EB-51E9-470F-8A93-A6982573F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3991B-378B-47F8-A59B-123974FA7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45F4F9-F933-406F-9FC7-E4F068CAF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5336AA-D1DF-4763-8DBB-E8ABDCDE0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1381C7-1147-4F41-9341-0DD80248C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3A7D7C-8086-43CA-8C5E-EDAEE6758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116299-A4DA-42F5-9E38-4DF717E99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A79FB3-512C-4654-BA52-4F8DBAADE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4A3B5-45F9-4CCC-8589-8A96CA301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86260-11AF-4EB8-9A6E-E3F4B63DF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778" r:id="rId2"/>
    <p:sldLayoutId id="2147498779" r:id="rId3"/>
    <p:sldLayoutId id="2147498780" r:id="rId4"/>
    <p:sldLayoutId id="2147498781" r:id="rId5"/>
    <p:sldLayoutId id="2147498782" r:id="rId6"/>
    <p:sldLayoutId id="2147498783" r:id="rId7"/>
    <p:sldLayoutId id="2147498784" r:id="rId8"/>
    <p:sldLayoutId id="2147498785" r:id="rId9"/>
    <p:sldLayoutId id="2147498786" r:id="rId10"/>
    <p:sldLayoutId id="214749878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20221211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AA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学生教育心得体会感悟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学习经历与成长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教育理念与实践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个人品质与修养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人际关系与沟通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感悟与思考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AA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学习经历与成长</a:t>
            </a:r>
            <a:endParaRPr lang="zh-CN" altLang="en-US"/>
          </a:p>
        </p:txBody>
      </p:sp>
      <p:sp>
        <p:nvSpPr>
          <p:cNvPr id="104897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AA</a:t>
            </a:r>
            <a:endParaRPr lang="zh-CN" altLang="en-US"/>
          </a:p>
        </p:txBody>
      </p:sp>
      <p:sp>
        <p:nvSpPr>
          <p:cNvPr id="104897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回顾求学之路</a:t>
            </a:r>
            <a:endParaRPr lang="zh-CN" altLang="en-US"/>
          </a:p>
        </p:txBody>
      </p:sp>
      <p:sp>
        <p:nvSpPr>
          <p:cNvPr id="104904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小学阶段：打下基础，培养学习习惯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初中阶段：面临挑战，学会独立思考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高中阶段：拼搏奋斗，为实现梦想而努力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大学阶段：开阔视野，全面发展自己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面对挑战与困难</a:t>
            </a:r>
            <a:endParaRPr lang="zh-CN" altLang="en-US"/>
          </a:p>
        </p:txBody>
      </p:sp>
      <p:sp>
        <p:nvSpPr>
          <p:cNvPr id="104910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学会从失败中吸取教训，总结经验，不断进步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遇到困难时，要保持积极的心态，相信自己有能力克服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面对挑战，要有勇气和决心，敢于尝试，不怕失败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学会与他人合作，共同解决问题，提高团队协作能力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收获与成长</a:t>
            </a:r>
            <a:endParaRPr lang="zh-CN" altLang="en-US"/>
          </a:p>
        </p:txBody>
      </p:sp>
      <p:sp>
        <p:nvSpPr>
          <p:cNvPr id="104915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学习过程中，掌握了新的知识和技能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6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通过实践，提高了解决问题的能力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6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认识了新的朋友，拓展了人际关系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7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学会了自我反思和调整，提高了自我管理能力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未来规划与展望</a:t>
            </a:r>
            <a:endParaRPr lang="zh-CN" altLang="en-US"/>
          </a:p>
        </p:txBody>
      </p:sp>
      <p:sp>
        <p:nvSpPr>
          <p:cNvPr id="1049214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设定明确的学习目标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制定合理的学习计划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培养良好的学习习惯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保持积极的学习态度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勇于面对挑战和困难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持续提升自己的能力和素质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教育理念与实践</a:t>
            </a:r>
            <a:endParaRPr lang="zh-CN" altLang="en-US"/>
          </a:p>
        </p:txBody>
      </p:sp>
      <p:sp>
        <p:nvSpPr>
          <p:cNvPr id="104928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AA</a:t>
            </a:r>
            <a:endParaRPr lang="zh-CN" altLang="en-US"/>
          </a:p>
        </p:txBody>
      </p:sp>
      <p:sp>
        <p:nvSpPr>
          <p:cNvPr id="104928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家庭教育的重要性</a:t>
            </a:r>
            <a:endParaRPr lang="zh-CN" altLang="en-US"/>
          </a:p>
        </p:txBody>
      </p:sp>
      <p:sp>
        <p:nvSpPr>
          <p:cNvPr id="104935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家庭教育是孩子成长的基石，对孩子的性格、习惯和价值观产生深远影响。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家长是孩子的第一任教育者，其言传身教、榜样作用对于孩子的成长至关重要。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家庭教育要注重培养孩子的自主性、创新性和批判性思维，以适应未来社会的发展需求。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家长与孩子共同成长，建立良好的家庭关系和沟通方式，有助于孩子的心理健康和家庭和谐。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学校教育的价值</a:t>
            </a:r>
            <a:endParaRPr lang="zh-CN" altLang="en-US"/>
          </a:p>
        </p:txBody>
      </p:sp>
      <p:sp>
        <p:nvSpPr>
          <p:cNvPr id="104941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传承文化：学校教育是文化传承的重要途径，通过教授学生历史、文学、艺术等知识，帮助学生了解并传承本国的优秀文化。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培养公民意识：学校教育是培养公民意识的重要场所，通过教授学生法律、道德、社会责任等知识，帮助学生成为有责任感的公民。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培养全面发展的人才：学校教育旨在培养学生的综合素质，包括知识、技能、情感、态度和价值观等。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促进社会进步：学校教育是社会发展的重要力量，通过培养高素质的人才，推动社会进步和发展。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教育方法与实践</a:t>
            </a:r>
            <a:endParaRPr lang="zh-CN" altLang="en-US"/>
          </a:p>
        </p:txBody>
      </p:sp>
      <p:sp>
        <p:nvSpPr>
          <p:cNvPr id="104947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因材施教：根据学生的特点和需求，制定个性化的教育方案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启发式教育：引导学生主动思考，激发学生的学习兴趣和创造力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实践教学：通过实践活动，让学生在实践中学习和掌握知识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情感教育：关注学生的情感需求，培养学生的情感认知和表达能力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3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教育改革与创新</a:t>
            </a:r>
            <a:endParaRPr lang="zh-CN" altLang="en-US"/>
          </a:p>
        </p:txBody>
      </p:sp>
      <p:sp>
        <p:nvSpPr>
          <p:cNvPr id="104953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教育改革的措施：课程改革，教学方式改革，评价方式改革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教育改革的必要性：适应社会发展，提高教育质量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教育创新的方向：个性化教育，多元化教育，素质教育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教育创新的实践：翻转课堂，项目式学习，混合式学习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9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个人品质与修养</a:t>
            </a:r>
            <a:endParaRPr lang="zh-CN" altLang="en-US"/>
          </a:p>
        </p:txBody>
      </p:sp>
      <p:sp>
        <p:nvSpPr>
          <p:cNvPr id="104959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AA</a:t>
            </a:r>
            <a:endParaRPr lang="zh-CN" altLang="en-US"/>
          </a:p>
        </p:txBody>
      </p:sp>
      <p:sp>
        <p:nvSpPr>
          <p:cNvPr id="104960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https://d.book118.com/485202212114011102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4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学生教育心得体会感悟</vt:lpstr>
      <vt:lpstr>目录</vt:lpstr>
      <vt:lpstr>添加章节标题</vt:lpstr>
      <vt:lpstr>学习经历与成长</vt:lpstr>
      <vt:lpstr>回顾求学之路</vt:lpstr>
      <vt:lpstr>面对挑战与困难</vt:lpstr>
      <vt:lpstr>收获与成长</vt:lpstr>
      <vt:lpstr>未来规划与展望</vt:lpstr>
      <vt:lpstr>教育理念与实践</vt:lpstr>
      <vt:lpstr>家庭教育的重要性</vt:lpstr>
      <vt:lpstr>学校教育的价值</vt:lpstr>
      <vt:lpstr>教育方法与实践</vt:lpstr>
      <vt:lpstr>教育改革与创新</vt:lpstr>
      <vt:lpstr>个人品质与修养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2024-09-11T05:55:12.874</cp:lastPrinted>
  <dcterms:created xsi:type="dcterms:W3CDTF">2024-09-10T21:55:12Z</dcterms:created>
  <dcterms:modified xsi:type="dcterms:W3CDTF">2024-09-10T21:55:15Z</dcterms:modified>
</cp:coreProperties>
</file>