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C1462-4990-404D-BFBD-7724E11E0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1B1E6-DEC1-4B54-BA34-224D00C8B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C0DA5-87CE-4B89-AB81-AEEEC76B6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3DFBA-5985-4719-8B84-4617F2008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A07023-E7AD-45A0-90CC-8F9B62B52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CA785-B6D9-456F-9DD0-EDE0D3B7E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EDA6C8-A4F5-41E1-B5F3-9CA1A76C9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D81EF-5B9A-4DF6-AE22-D671ED86B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3C549-CE07-4E48-9FF5-F33C27CBF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AF231-FFE2-4E50-B886-C297CAD89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44826-70D7-41D7-B9F0-CFC467248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030312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师职业道德抓师德师风图解课件\n## 1.教师职业道德的重要性及影响\n### 1.1教师职业道德对教育行业的影响\n### 1.2教师职业道德对学生成长的影响\n### 1.3教师职业道德对教师自身发展的影响\n## 2.师德师风的基本概念与要求\n### 2.1师德师风的定义与内涵\n### 2.2师德师风的基本要求与规范\n### 2.3师德师风的评价标准与方法\n## 3.教师职业道德建设的途径与方法\n### 3.1加强教师职业道德教育\n### 3.2完善教师职业道德规范体系\n### 3.3建立教师职业道德激励机制\n## 4.教师职业道德抓师德师风案例分析\n### 4.1优秀教师师德师风典范案例\n### 4.2教师职业道德失范案例剖析\n### 4.3师德师风问题防治与改进措施\n## 5.教师职业道德抓师德师风的政策与法规\n### 5.1国家关于教师职业道德的政策与法规\n### 5.2教育部门关于教师职业道德的规定与要求\n### 5.3学校关于教师职业道德的制度与管理\n## 6.教师职业道德抓师德师风的社会监督与舆论引导\n### 6.1社会监督在教师职业道德建设中的作用\n### 6.2舆论引导在教师职业道德建设中的影响\n### 6.3加强社会监督与舆论引导的策略与方法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教师职业道德抓师德师风图解课件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教师职业道德的重要性及影响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提高教育行业的整体水平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教师职业道德是教育行业的灵魂，关系到教育行业的声誉和形象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高素质的教师队伍有助于提高教育质量和培养优秀人才</a:t>
                </a:r>
                <a:endParaRPr/>
              </a:p>
            </p:txBody>
          </p:sp>
          <p:sp>
            <p:nvSpPr>
              <p:cNvPr id="21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促进教育公平与正义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教师职业道德要求教师关爱每一个学生，促进教育公平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教师职业道德有助于消除教育领域的腐败现象和不正之风</a:t>
                </a:r>
                <a:endParaRPr/>
              </a:p>
            </p:txBody>
          </p:sp>
          <p:sp>
            <p:nvSpPr>
              <p:cNvPr id="22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影响教育改革的进程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教师职业道德是教育改革的重要支撑，推动教育改革顺利进行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教师职业道德水平直接影响到教育改革的成效</a:t>
                </a:r>
                <a:endParaRPr/>
              </a:p>
            </p:txBody>
          </p:sp>
          <p:sp>
            <p:nvSpPr>
              <p:cNvPr id="22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教师职业道德对教育行业的影响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教师职业道德对学生成长的影响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培养学生的道德品质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教师是学生道德品质的榜样，教师的道德行为会影响学生的价值观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教师职业道德有助于培养学生的诚信、友爱、敬业等品质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影响学生的心理健康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教师职业道德要求教师关爱学生，关注学生的心理健康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教师的道德行为和心理素质对学生心理健康有重要影响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塑造学生的个性特长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教师职业道德有助于培养学生的创新意识和实践能力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教师的道德行为和教学水平会影响学生的个性特长发展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提高教师的专业素养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教师职业道德是教师专业素养的重要组成部分，有助于提高教师的教育教学能力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教师职业道德有助于教师树立正确的教育观念，关注学生的全面发展</a:t>
                </a:r>
                <a:endParaRPr/>
              </a:p>
            </p:txBody>
          </p:sp>
          <p:sp>
            <p:nvSpPr>
              <p:cNvPr id="25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影响教师的职业幸福感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教师职业道德要求教师关爱学生，关注学生的成长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教师的道德行为和对教育的热爱会影响教师的职业幸福感</a:t>
                </a:r>
                <a:endParaRPr/>
              </a:p>
            </p:txBody>
          </p:sp>
          <p:sp>
            <p:nvSpPr>
              <p:cNvPr id="25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塑造教师的个人品牌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教师职业道德是教师个人品牌的重要组成部分，有助于树立良好的教师形象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教师的道德行为和教学水平会影响教师的个人品牌价值</a:t>
                </a:r>
                <a:endParaRPr/>
              </a:p>
            </p:txBody>
          </p:sp>
          <p:sp>
            <p:nvSpPr>
              <p:cNvPr id="26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教师职业道德对教师自身发展的影响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师德师风的基本概念与要求</a:t>
            </a:r>
            <a:endParaRPr/>
          </a:p>
        </p:txBody>
      </p:sp>
      <p:sp>
        <p:nvSpPr>
          <p:cNvPr id="26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师德师风的定义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教师职业道德简称师德师风，是教师在教育教学活动中应遵循的道德规范和行为准则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师德师风是教师职业道德的表现形式，体现在教师的教育教学行为中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师德师风的内涵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师德师风包括教师的道德品质、职业精神、教育教学行为等方面的要求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师德师风要求教师具有高尚的道德品质，热爱教育事业，关爱学生，为人师表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师德师风的基本要求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教师应遵守国家的法律法规，尊重学生的合法权益，关爱学生，教书育人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教师应具备良好的职业道德素养，严谨治学，勤奋进取，不断创新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师德师风的行为规范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教师在教育教学活动中应遵循公正、公平、公开的原则，尊重学生的个性差异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教师应廉洁自律，抵制有偿家教、收受礼品等不正之风，维护教育行业的形象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师德师风的基本要求与规范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师德师风的评价标准与方法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师德师风的评价标准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师德师风的评价标准主要包括教师的道德品质、职业精神、教育教学行为等方面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师德师风评价标准应具有科学性和可操作性，便于对教师职业道德水平进行客观评价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师德师风的评价方法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师德师风评价方法主要包括自我评价、学生评价、同行评价、领导评价等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师德师风评价应坚持客观公正、民主公开的原则，确保评价结果的真实性和有效性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教师职业道德建设的途径与方法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提高教师职业道德教育的针对性和实效性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加强对教师职业道德教育的研究，制定科学的培训计划和教育内容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创新教师职业道德教育的方式方法，提高教育的吸引力和感染力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建立教师职业道德教育的长效机制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将教师职业道德教育纳入教师培训体系，作为教师继续教育的重要内容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建立教师职业道德教育的激励机制和考核制度，确保教育的长效性和持续性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加强教师职业道德教育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制定教师职业道德规范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根据国家法律法规和教育行业的实际情况，制定教师职业道德规范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教师职业道德规范应具有指导性和操作性，便于教师在实际工作中遵循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完善教师职业道德规范体系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将教师职业道德规范纳入教育法律法规体系，提高教师职业道德规范的权威性和约束力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建立教师职业道德规范的监督机制和奖惩制度，确保规范的有效实施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完善教师职业道德规范体系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建立教师职业道德激励机制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设立教师职业道德奖励制度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建立健全教师职业道德奖励制度，对师德高尚、表现优秀的教师给予表彰和奖励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通过奖励制度激发教师的职业道德自觉性和积极性，提高教师职业道德水平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建立教师职业道德惩戒机制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建立健全教师职业道德惩戒机制，对师德失范、行为不当的教师进行惩处和约束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通过惩戒机制维护教育行业的形象和声誉，保障学生的合法权益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https://d.book118.com/485203031204011113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教师职业道德抓师德师风图解课件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2024-09-20T07:57:53.396</cp:lastPrinted>
  <dcterms:created xsi:type="dcterms:W3CDTF">2024-09-19T23:57:53Z</dcterms:created>
  <dcterms:modified xsi:type="dcterms:W3CDTF">2024-09-19T23:57:55Z</dcterms:modified>
</cp:coreProperties>
</file>