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F6F0C4-640A-4847-92CF-0654A6A31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63095-93CF-4D12-8C0F-6151F9708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28CBB-13DD-4BC3-9E0F-9816D9179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B2E6E9-F55D-45BD-8BB8-64D36A5FD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ADA400-42C0-47B4-B30D-0F20CE550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E45EB5-43B8-429D-BD61-673AC7154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BE89A3-632C-42C8-9A56-72E6B6807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856A67-AE17-40DF-8CF3-57AF8D3E6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397C4-E23B-4CF8-B6F8-153FB9830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2320B-7F67-4B6F-8947-9FA25C1AA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F706F-F222-4F69-8E40-24B1628AD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20403224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宜家营销模式分析报告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宜家简介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宜家营销策略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宜家品牌建设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宜家客户关系管理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深入分析宜家的营销模式，理解其成功背后的原因，为其他企业提供借鉴。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宜家作为全球家居行业的领军企业，其独特的营销模式是其成功的关键因素之一。随着市场竞争的加剧，越来越多的企业开始关注和学习宜家的营销策略。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8281" r="38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报告结构</a:t>
              </a:r>
            </a:p>
            <a:p>
              <a:pPr marL="203200" lvl="0" indent="-203200">
                <a:buFont typeface="Arial"/>
                <a:buChar char="•"/>
              </a:pPr>
              <a:r>
                <a:rPr lang="en-US"/>
                <a:t>本报告将分为五个部分：宜家营销模式概述、产品策略、价格策略、渠道策略和促销策略。在每个部分，我们将深入分析宜家的具体做法，并给出评价和建议。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宜家简介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宜家历史与发展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06195" y="1383030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510796" y="1391507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620861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1950年代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2276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1970年代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55288" y="2044732"/>
            <a:ext cx="1483930" cy="1058052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宜家开始设计并生产家具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51735" y="2122338"/>
            <a:ext cx="1483930" cy="902839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宜家开始进入亚洲市场</a:t>
            </a:r>
          </a:p>
        </p:txBody>
      </p:sp>
      <p:sp>
        <p:nvSpPr>
          <p:cNvPr id="49" name="Freeform 49"/>
          <p:cNvSpPr/>
          <p:nvPr/>
        </p:nvSpPr>
        <p:spPr>
          <a:xfrm>
            <a:off x="4303236" y="1457395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482437" y="1457395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1943年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1960年代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2000年代</a:t>
            </a:r>
          </a:p>
        </p:txBody>
      </p:sp>
      <p:sp>
        <p:nvSpPr>
          <p:cNvPr id="56" name="AutoShape 56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TextBox 57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宜家创始人英格瓦·坎普拉德在瑞典创建了宜家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宜家开始进行全球化扩张，进入欧洲市场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宜家开始进入美国市场，并进一步扩大在全球的布局</a:t>
            </a:r>
          </a:p>
        </p:txBody>
      </p:sp>
      <p:sp>
        <p:nvSpPr>
          <p:cNvPr id="60" name="Freeform 60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家具设计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宜家拥有自己的设计团队，致力于提供美观、实用、价格合理的家具产品。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自主品牌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宜家拥有自己的品牌，通过品牌营销和推广，提高品牌知名度和美誉度。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直接销售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宜家采用直销模式，通过自己的零售店和在线平台销售产品。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宜家采用全球化的供应链管理，确保产品质量和运输效率。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宜家业务模式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宜家营销策略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宜家的产品设计注重创新和个性化，以满足不同消费者的需求。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宜家的产品线非常丰富，涵盖了家具、家居饰品、灯具等多个领域。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宜家始终坚持“为大多数人创造更美好的生活”的理念，提供美观、实用、价格适中的家居产品。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833" r="1283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宜家在制定价格时，首先考虑产品的成本，以确保每个产品都有足够的利润空间。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600" r="296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宜家在定价时也会考虑竞争对手的价格，以确保自己的价格具有竞争力。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宜家认为自己的产品具有很高的价值，因此价格也相对较高。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直销模式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宜家采用直销模式，通过自己的商场和线上平台销售产品。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宜家也与一些合作伙伴合作，通过他们销售自己的产品。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宜家的线上平台非常发达，提供了便捷的购物体验。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宜家经常举行打折促销活动，以吸引更多的消费者。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583" r="1758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打折促销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宜家推出了会员计划，为会员提供更多的优惠和服务。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会员计划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宜家也会为消费者提供赠品和礼品，以增加购买的吸引力。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赠品和礼品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https://d.book118.com/485204032243011110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2024-09-16T03:33:02.708</cp:lastPrinted>
  <dcterms:created xsi:type="dcterms:W3CDTF">2024-09-15T19:33:02Z</dcterms:created>
  <dcterms:modified xsi:type="dcterms:W3CDTF">2024-09-15T19:33:04Z</dcterms:modified>
</cp:coreProperties>
</file>