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90205-A2A8-4ACD-8BB6-5DA3B62C6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57D8C-ECE6-45CE-B344-34C2E8B5A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BDAAA-F905-4064-B6FC-D7D01250D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BD777-7B59-4F72-B271-403F6D90B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1CC81D-8F58-4E9A-8AF9-7BE5C6F21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F776B-8A69-4E80-AF62-1F7C63642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ECA19-37EF-4FD4-B068-E899D84BE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FDB27-0D39-49C6-949F-8D554A72E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30810-204B-42E1-8720-BE2D33E0C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24F2C-74C1-488A-BC2F-B976C1713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E3BB2-B797-4990-8E40-66C662EC1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04314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中考英语专题复习培训课件口语表达训练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knowledge of oral expression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Scenario dialogue training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Topic Statement and Discussion Training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Improving oral expression skills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Simulation testing and feedback process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Purpose and background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To help students improve their oral English expression skills for the middle school entrance examination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Purpose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With the increasing importance of English in the educational system, oral expression has become a critical part of the middle school entrance examination Many students struggle with this section due to lack of practice and confidence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Background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Oral expression tests students' ability to communicate effectively in English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 assesses students' promotion, introduction, fluency, and vocabulary usage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Good oral expression skills can lead to better scores in other sections of the exam as well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importance of oral expression in the middle school entrance examination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Objectives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 improve students' promotion and integration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873" b="1487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 increase students' fluency and confidence in speaking English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Training course objectives and plans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 expand students' vocabulary and ability to use language creativity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Training course objectives and plans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Plans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Regular practice sessions with focus on promotion and integration drills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Role playing and group discussions to improve fluency and confidence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building exercises and language games to enhance language skills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Training course objectives and plans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knowledge of oral expression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Grasp the basic introduction patterns of English to express different emotions and attributes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Phonetic symbols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Learn and master the basic telephone symbols of English to help promote words correctly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Word stress and presence stress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Understand the rules of word stress and presence stress to make speech more rhythmic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Standard promotion and integration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Basic presence structure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Subject verb agreement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Ensure that the subject and verb agreement in number and person to avoid graphical errors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Sentence types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Understand and use different types of sentiments, such as declarative, intrusive, intangible, and explicit sentiments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Claims and phrases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Learn to use clauses and phrases to make senses more complex and expressive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expressions and phrases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Greetings and farewells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Master common greetings and farewells to start and end conversations appropriately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Expressions of thanks and apologies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Learn to express thanks and apologies in different situations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Requests and suggestions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Grasp ways to make requests and suggestions politely and effectively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Common phrases for daily activities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Familiarize yourself with common phrases related to daily activities, such as shopping, dining, and traveling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Present tense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Use the present tense to describe current actions, states, and hats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Future tense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Utilize the future tense to express future plans, intentions, and predictions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Voice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Understand the difference between active and passive voice, and choose the appropriate voice according to the context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Past tense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Employ the past tense to rent past events and experiences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use of tense and voice in spoken language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Scenario dialogue training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Greeting and introducing yourself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Learning how to properly greet people and introducing yourself in English is essential for daily communication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Asking for directions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Knowing how to ask for and give directions in English can be very helpful when navigating in an unfriendly place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Shopping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Practicing shopping dialogues in English can help students become more confident when buying things in an English speaking country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Dialogue in daily life scenarios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Talking about school subjects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Discussing favorite subjects, home work, and class activities in English can help students improve their vocabulary and speaking skills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Asking for help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Learning how to ask for help from teachers or classes in English is an important skill for students to master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Participating in extracurricular activities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Talking about sports, clubs, and other extracurricular activities in English can help students make new friends and expand their social circles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Dialogue on School Life Scenes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https://d.book118.com/485204314224011111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2024-09-17T13:16:01.443</cp:lastPrinted>
  <dcterms:created xsi:type="dcterms:W3CDTF">2024-09-17T05:16:01Z</dcterms:created>
  <dcterms:modified xsi:type="dcterms:W3CDTF">2024-09-17T05:16:03Z</dcterms:modified>
</cp:coreProperties>
</file>