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E5A30-DD52-4C3E-A988-E77C8240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820A9-E930-4684-82CF-425ADC10E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997BE-FDE1-4E36-94CD-17D3A18E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84721-95BB-444C-A95A-8FA3B50B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D96CE-E6D0-4368-AC69-375D3816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236C5-39C8-47CA-A0FE-AE1EAD10E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04357-0867-4276-A0EC-87CBC0E3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860C2-022D-4570-94A6-20F2D1CE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FB3E5-A093-451C-8D22-29742AE7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F989-FE0D-4928-9BF1-ADFABAE0E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3E72-318B-4ACB-AC27-4914EC2B2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100120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玩具布局行业分析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供应链与渠道分析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政策环境与监管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未来发展前景与挑战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玩具布局行业是指生产和销售玩具的产业，涵盖了从设计、生产到销售的整个链条。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根据不同的标准，玩具布局行业可以分为多种类型，如按年龄段分类、按材质分类、按功能分类等。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全球玩具市场规模庞大，据统计，2022年全球玩具市场规模达到了1500亿美元左右。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随着经济的发展和人口的增长，玩具市场规模呈现出逐年增长的趋势。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随着消费者需求的多样化，玩具的个性化与智能化成为行业发展的趋势。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随着环保意识的提高，环保和安全的玩具材料成为行业发展的重点。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环保与安全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线上线下的融合发展，为玩具行业提供了新的销售渠道和营销方式。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新兴市场如印度、东南亚等地区，随着经济的发展和人口的增长，成为玩具行业新的增长点。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新兴市场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1292" r="21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全球知名的玩具制造商，以积木玩具为主打产品，拥有广泛的品牌知名度和市场份额。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乐高（LEGO）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孩之宝（Hasbro）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美泰（Mattel）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奥飞娱乐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全球领先的玩具和娱乐公司，拥有众多知名品牌，如变形金刚、星球大战等。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全球最大的玩具制造商之一，旗下拥有芭比娃娃、托马斯和朋友等知名品牌。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中国最大的动漫玩具制造商之一，以动漫IP和玩具一体化为特色。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不断推出新产品和创意设计，以满足消费者不断变化的需求。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通过广告和市场营销活动提高品牌知名度和忠诚度。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通过降低价格或促销活动吸引消费者。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扩大销售渠道，如线上和线下零售商、专卖店等。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竞争策略与手段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行业集中度较高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由于玩具行业竞争激烈，许多小企业被淘汰或被大企业收购，导致行业集中度较高。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大企业主导市场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大型玩具企业通过品牌、技术和资本优势主导市场，小企业很难与大企业竞争。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并购与整合趋势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为了扩大市场份额和提高竞争力，玩具行业存在并购与整合的趋势。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玩具的主要消费者是儿童，不同年龄段的儿童对玩具的需求不同，如婴儿期、幼儿期、学龄前等。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儿童群体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家长群体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教育机构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家长在为孩子选择玩具时，会考虑玩具的安全性、教育性、适用性等因素。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教育机构也会购买玩具用于教学，如幼儿园、早教中心等。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消费者对玩具的创新性要求越来越高，新颖、有趣的玩具更能吸引他们的注意。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家长在选择玩具时，更倾向于选择具有教育功能的玩具，能够帮助孩子开发智力、培养能力。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消费者对玩具的安全性和环保性越来越关注，选择无毒、无害、环保的玩具是趋势。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安全环保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消费需求与偏好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消费者购买玩具的渠道多种多样，包括实体店、电商平台、专卖店等。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消费者对玩具的价格敏感度较高，价格是影响购买决策的重要因素之一。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知名品牌的玩具更容易获得消费者的信任和忠诚度。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消费者购买行为分析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https://d.book118.com/485210012031011123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2024-09-26T21:45:17.626</cp:lastPrinted>
  <dcterms:created xsi:type="dcterms:W3CDTF">2024-09-26T13:45:17Z</dcterms:created>
  <dcterms:modified xsi:type="dcterms:W3CDTF">2024-09-26T13:45:19Z</dcterms:modified>
</cp:coreProperties>
</file>