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A613F-C6BA-48CC-A5C1-74FDA87BA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3420E-B105-4E90-AB4E-8103772D9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DD16A-D3A7-43D4-9948-A403E738E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F7648-65DF-4648-84E5-27FEFA834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4F2E7-C196-4409-ADF2-4A2D80A9B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2672A9-7605-445B-882C-F5E899264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35BA7C-872E-4A23-9635-AEAA3BCE3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AD10E-F1F7-49BB-AFDD-A68DC4A7B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0508A-07D7-4052-BF79-096C79C55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35C4D-DE78-494D-BBBA-A95C17D4A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11336-785D-4E51-B9A8-A2D06F0D8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10104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如何提升医疗机构的运营效率与服务质量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优化医疗机构运营流程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提升医疗机构服务质量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强化医疗机构信息化建设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加强医疗机构内部管理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推动医疗机构之间的合作与资源共享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高效的运营管理和优质的服务能够缩短患者等待时间，减少医疗纠纷，提高患者满意度和忠诚度。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通过提高运营效率，医疗机构可以更加合理地配置人力、物力和财力资源，降低成本，提高资源利用效率。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在激烈的医疗市场竞争中，高效的运营管理和优质的服务质量是医疗机构吸引患者、树立品牌形象的重要手段。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医疗机构运营效率与服务质量的重要性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医疗机构面临着人力成本上升、医疗资源紧张、患者需求多样化等挑战，需要不断提高运营效率和服务质量以应对市场变化。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医疗模式的创新，医疗机构有机会通过引入先进技术和管理理念，提升运营效率和服务质量，实现可持续发展。同时，国家政策对医疗行业的支持力度不断加大，为医疗机构的发展提供了有力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优化医疗机构运营流程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33" b="29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精简挂号、缴费等流程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推行预约挂号制度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通过线上平台或电话预约，减少患者现场等待时间，提高挂号效率。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实行一站式缴费服务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整合各项费用，提供一次性缴费服务，减少患者多次排队缴费的麻烦。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引入自助服务设备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设置自助挂号、缴费机，方便患者自行操作，缓解人工窗口压力。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实行多学科联合诊疗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针对复杂疾病，组织多学科专家进行联合诊疗，提高诊疗效率和质量。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加强医生培训与考核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定期组织医生参加专业培训，提高医生诊疗水平；同时建立考核机制，确保医生诊疗质量。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推广电子病历系统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实现病历信息电子化，方便医生快速了解患者病史，提高诊疗准确性。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提高诊疗效率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采用高效、准确的检查设备，缩短检查时间，提高检查效率。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引入先进检查设备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优化检验流程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加强医技人员培训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简化检验申请、样本采集、结果报告等环节，减少患者等待时间。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提高医技人员的操作技能和服务意识，确保检查、检验结果的准确性和及时性。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优化检查、检验等环节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提升医疗机构服务质量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定期组织医护人员参加专业技能培训，提高医疗技术水平和诊疗能力。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292" r="20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加强医护人员服务态度的培训，提高患者就医体验和满意度。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确保医护人员熟悉医疗行业相关法律法规，保障医疗安全。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加强医护人员培训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根据患者需求提供个性化服务，如特殊饮食、语言翻译等，提高患者满意度。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优化就医流程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简化就医流程，减少患者等待时间，提高就医效率。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加强医患沟通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鼓励医护人员主动与患者沟通，解答患者疑问，增强患者对医疗机构的信任感。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定期总结反馈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定期对投诉进行总结分析，针对问题制定改进措施，并反馈给患者和医护人员，促进服务质量的持续提升。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设立投诉渠道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在医疗机构显眼位置设立投诉箱、投诉电话等，方便患者提出意见和建议。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及时响应投诉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对患者的投诉要及时响应并处理，认真倾听患者诉求，积极改进服务质量。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建立完善的投诉处理机制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强化医疗机构信息化建设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https://d.book118.com/485210104104011041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2024-09-01T19:34:03.441</cp:lastPrinted>
  <dcterms:created xsi:type="dcterms:W3CDTF">2024-09-01T11:34:03Z</dcterms:created>
  <dcterms:modified xsi:type="dcterms:W3CDTF">2024-09-01T11:34:05Z</dcterms:modified>
</cp:coreProperties>
</file>