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412.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49C2FB-2F01-4AB0-B2B7-1A61B4026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B1795-7FEA-41DA-8B67-E618EF0D40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2FBCCF-286B-4A6D-A747-28351A0F0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339BB6-ECC8-4D41-86E7-8251FBF56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36B65E-0A8C-4DC8-99F3-57C6808C1E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E16EAB-D170-4899-972E-E067FC4A81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0F3AA4-83BB-4969-B107-50A303E8D0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61C35B-B88B-42C7-8962-36EDE69FB3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5378B-3530-454B-9F71-558969D44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7FCF2-E69F-49E8-AE79-4157F63DF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230E3-E60B-4B97-A795-44E60E99D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9.xml" /><Relationship Id="rId17" Type="http://schemas.openxmlformats.org/officeDocument/2006/relationships/tags" Target="../tags/tag230.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tags" Target="../tags/tag271.xml" /><Relationship Id="rId13" Type="http://schemas.openxmlformats.org/officeDocument/2006/relationships/tags" Target="../tags/tag27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73.xml" /><Relationship Id="rId17" Type="http://schemas.openxmlformats.org/officeDocument/2006/relationships/tags" Target="../tags/tag274.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image" Target="../media/image29.png" /><Relationship Id="rId13" Type="http://schemas.openxmlformats.org/officeDocument/2006/relationships/tags" Target="../tags/tag281.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29.png" /><Relationship Id="rId13" Type="http://schemas.openxmlformats.org/officeDocument/2006/relationships/tags" Target="../tags/tag298.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29.png" /><Relationship Id="rId13" Type="http://schemas.openxmlformats.org/officeDocument/2006/relationships/tags" Target="../tags/tag305.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29.png" /><Relationship Id="rId13" Type="http://schemas.openxmlformats.org/officeDocument/2006/relationships/tags" Target="../tags/tag312.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tags" Target="../tags/tag319.xml" /><Relationship Id="rId13" Type="http://schemas.openxmlformats.org/officeDocument/2006/relationships/tags" Target="../tags/tag32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1.xml" /><Relationship Id="rId17" Type="http://schemas.openxmlformats.org/officeDocument/2006/relationships/tags" Target="../tags/tag322.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tags" Target="../tags/tag329.xml" /><Relationship Id="rId13" Type="http://schemas.openxmlformats.org/officeDocument/2006/relationships/tags" Target="../tags/tag33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1.xml" /><Relationship Id="rId17" Type="http://schemas.openxmlformats.org/officeDocument/2006/relationships/tags" Target="../tags/tag332.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21.png" /><Relationship Id="rId7" Type="http://schemas.openxmlformats.org/officeDocument/2006/relationships/tags" Target="../tags/tag325.xml" /><Relationship Id="rId8" Type="http://schemas.openxmlformats.org/officeDocument/2006/relationships/image" Target="../media/image22.png" /><Relationship Id="rId9" Type="http://schemas.openxmlformats.org/officeDocument/2006/relationships/tags" Target="../tags/tag3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7.xml" /><Relationship Id="rId11" Type="http://schemas.openxmlformats.org/officeDocument/2006/relationships/tags" Target="../tags/tag338.xml" /><Relationship Id="rId12" Type="http://schemas.openxmlformats.org/officeDocument/2006/relationships/image" Target="../media/image29.png" /><Relationship Id="rId13" Type="http://schemas.openxmlformats.org/officeDocument/2006/relationships/tags" Target="../tags/tag339.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image" Target="../media/image21.png" /><Relationship Id="rId7" Type="http://schemas.openxmlformats.org/officeDocument/2006/relationships/tags" Target="../tags/tag335.xml" /><Relationship Id="rId8" Type="http://schemas.openxmlformats.org/officeDocument/2006/relationships/image" Target="../media/image22.png" /><Relationship Id="rId9" Type="http://schemas.openxmlformats.org/officeDocument/2006/relationships/tags" Target="../tags/tag3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tags" Target="../tags/tag346.xml" /><Relationship Id="rId13" Type="http://schemas.openxmlformats.org/officeDocument/2006/relationships/tags" Target="../tags/tag34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8.xml" /><Relationship Id="rId17" Type="http://schemas.openxmlformats.org/officeDocument/2006/relationships/tags" Target="../tags/tag349.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21.png" /><Relationship Id="rId7" Type="http://schemas.openxmlformats.org/officeDocument/2006/relationships/tags" Target="../tags/tag342.xml" /><Relationship Id="rId8" Type="http://schemas.openxmlformats.org/officeDocument/2006/relationships/image" Target="../media/image22.png" /><Relationship Id="rId9" Type="http://schemas.openxmlformats.org/officeDocument/2006/relationships/tags" Target="../tags/tag34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tags" Target="../tags/tag356.xml" /><Relationship Id="rId13" Type="http://schemas.openxmlformats.org/officeDocument/2006/relationships/tags" Target="../tags/tag35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8.xml" /><Relationship Id="rId17" Type="http://schemas.openxmlformats.org/officeDocument/2006/relationships/tags" Target="../tags/tag359.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21.png" /><Relationship Id="rId7" Type="http://schemas.openxmlformats.org/officeDocument/2006/relationships/tags" Target="../tags/tag352.xml" /><Relationship Id="rId8" Type="http://schemas.openxmlformats.org/officeDocument/2006/relationships/image" Target="../media/image22.png" /><Relationship Id="rId9" Type="http://schemas.openxmlformats.org/officeDocument/2006/relationships/tags" Target="../tags/tag35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image" Target="../media/image29.png" /><Relationship Id="rId13" Type="http://schemas.openxmlformats.org/officeDocument/2006/relationships/tags" Target="../tags/tag366.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21.png" /><Relationship Id="rId7" Type="http://schemas.openxmlformats.org/officeDocument/2006/relationships/tags" Target="../tags/tag362.xml" /><Relationship Id="rId8" Type="http://schemas.openxmlformats.org/officeDocument/2006/relationships/image" Target="../media/image22.png" /><Relationship Id="rId9" Type="http://schemas.openxmlformats.org/officeDocument/2006/relationships/tags" Target="../tags/tag36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image" Target="../media/image29.png" /><Relationship Id="rId13" Type="http://schemas.openxmlformats.org/officeDocument/2006/relationships/tags" Target="../tags/tag373.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image" Target="../media/image21.png" /><Relationship Id="rId7" Type="http://schemas.openxmlformats.org/officeDocument/2006/relationships/tags" Target="../tags/tag369.xml" /><Relationship Id="rId8" Type="http://schemas.openxmlformats.org/officeDocument/2006/relationships/image" Target="../media/image22.png" /><Relationship Id="rId9" Type="http://schemas.openxmlformats.org/officeDocument/2006/relationships/tags" Target="../tags/tag37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8.xml" /><Relationship Id="rId11" Type="http://schemas.openxmlformats.org/officeDocument/2006/relationships/tags" Target="../tags/tag379.xml" /><Relationship Id="rId12" Type="http://schemas.openxmlformats.org/officeDocument/2006/relationships/image" Target="../media/image29.png" /><Relationship Id="rId13" Type="http://schemas.openxmlformats.org/officeDocument/2006/relationships/tags" Target="../tags/tag380.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74.xml" /><Relationship Id="rId5" Type="http://schemas.openxmlformats.org/officeDocument/2006/relationships/tags" Target="../tags/tag375.xml" /><Relationship Id="rId6" Type="http://schemas.openxmlformats.org/officeDocument/2006/relationships/image" Target="../media/image21.png" /><Relationship Id="rId7" Type="http://schemas.openxmlformats.org/officeDocument/2006/relationships/tags" Target="../tags/tag376.xml" /><Relationship Id="rId8" Type="http://schemas.openxmlformats.org/officeDocument/2006/relationships/image" Target="../media/image22.png" /><Relationship Id="rId9" Type="http://schemas.openxmlformats.org/officeDocument/2006/relationships/tags" Target="../tags/tag37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5.xml" /><Relationship Id="rId11" Type="http://schemas.openxmlformats.org/officeDocument/2006/relationships/tags" Target="../tags/tag386.xml" /><Relationship Id="rId12" Type="http://schemas.openxmlformats.org/officeDocument/2006/relationships/image" Target="../media/image29.png" /><Relationship Id="rId13" Type="http://schemas.openxmlformats.org/officeDocument/2006/relationships/tags" Target="../tags/tag387.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81.xml" /><Relationship Id="rId5" Type="http://schemas.openxmlformats.org/officeDocument/2006/relationships/tags" Target="../tags/tag382.xml" /><Relationship Id="rId6" Type="http://schemas.openxmlformats.org/officeDocument/2006/relationships/image" Target="../media/image21.png" /><Relationship Id="rId7" Type="http://schemas.openxmlformats.org/officeDocument/2006/relationships/tags" Target="../tags/tag383.xml" /><Relationship Id="rId8" Type="http://schemas.openxmlformats.org/officeDocument/2006/relationships/image" Target="../media/image22.png" /><Relationship Id="rId9" Type="http://schemas.openxmlformats.org/officeDocument/2006/relationships/tags" Target="../tags/tag38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2.xml" /><Relationship Id="rId11" Type="http://schemas.openxmlformats.org/officeDocument/2006/relationships/tags" Target="../tags/tag393.xml" /><Relationship Id="rId12" Type="http://schemas.openxmlformats.org/officeDocument/2006/relationships/tags" Target="../tags/tag394.xml" /><Relationship Id="rId13" Type="http://schemas.openxmlformats.org/officeDocument/2006/relationships/tags" Target="../tags/tag39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96.xml" /><Relationship Id="rId17" Type="http://schemas.openxmlformats.org/officeDocument/2006/relationships/tags" Target="../tags/tag397.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image" Target="../media/image21.png" /><Relationship Id="rId7" Type="http://schemas.openxmlformats.org/officeDocument/2006/relationships/tags" Target="../tags/tag390.xml" /><Relationship Id="rId8" Type="http://schemas.openxmlformats.org/officeDocument/2006/relationships/image" Target="../media/image22.png" /><Relationship Id="rId9" Type="http://schemas.openxmlformats.org/officeDocument/2006/relationships/tags" Target="../tags/tag39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2.xml" /><Relationship Id="rId11" Type="http://schemas.openxmlformats.org/officeDocument/2006/relationships/tags" Target="../tags/tag403.xml" /><Relationship Id="rId12" Type="http://schemas.openxmlformats.org/officeDocument/2006/relationships/image" Target="../media/image29.png" /><Relationship Id="rId13" Type="http://schemas.openxmlformats.org/officeDocument/2006/relationships/tags" Target="../tags/tag404.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98.xml" /><Relationship Id="rId5" Type="http://schemas.openxmlformats.org/officeDocument/2006/relationships/tags" Target="../tags/tag399.xml" /><Relationship Id="rId6" Type="http://schemas.openxmlformats.org/officeDocument/2006/relationships/image" Target="../media/image21.png" /><Relationship Id="rId7" Type="http://schemas.openxmlformats.org/officeDocument/2006/relationships/tags" Target="../tags/tag400.xml" /><Relationship Id="rId8" Type="http://schemas.openxmlformats.org/officeDocument/2006/relationships/image" Target="../media/image22.png" /><Relationship Id="rId9" Type="http://schemas.openxmlformats.org/officeDocument/2006/relationships/tags" Target="../tags/tag40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9.xml" /><Relationship Id="rId11" Type="http://schemas.openxmlformats.org/officeDocument/2006/relationships/tags" Target="../tags/tag410.xml" /><Relationship Id="rId12" Type="http://schemas.openxmlformats.org/officeDocument/2006/relationships/image" Target="../media/image29.png" /><Relationship Id="rId13" Type="http://schemas.openxmlformats.org/officeDocument/2006/relationships/tags" Target="../tags/tag411.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405.xml" /><Relationship Id="rId5" Type="http://schemas.openxmlformats.org/officeDocument/2006/relationships/tags" Target="../tags/tag406.xml" /><Relationship Id="rId6" Type="http://schemas.openxmlformats.org/officeDocument/2006/relationships/image" Target="../media/image21.png" /><Relationship Id="rId7" Type="http://schemas.openxmlformats.org/officeDocument/2006/relationships/tags" Target="../tags/tag407.xml" /><Relationship Id="rId8" Type="http://schemas.openxmlformats.org/officeDocument/2006/relationships/image" Target="../media/image22.png" /><Relationship Id="rId9" Type="http://schemas.openxmlformats.org/officeDocument/2006/relationships/tags" Target="../tags/tag40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120142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《分数的意义》说课稿</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一、说教材</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三、教学重点</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五、教学过程设计意图</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二、说教学目标</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四、教法与学法</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一、说教材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一、说教材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课教学是在学生掌握一些整数知识的基础上初步认识分数的含义，从整数到分数是数概念的一次扩展。无论在意义上，还是在读写方法上，分数和整数都有很大的差异。教材十分重视分数意义的直观教学，教材通过直观引导学生初步理解分数的意义，再通过一系列的动手操作活动来加强学生对于分数意义的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二、说教学目标</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二、说教学目标</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1、结合具体事物，通过观察、操作、比较、分析等活动，体会分数产生的实际意义，掌握分数的读写方法，知道分数各部分的名称，初步认识分数的大小。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二、说教学目标</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2、在学习活动中，让学生充分感受数学与生活的密切，使学生获得学习数学的信心和乐趣。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三、教学重点：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1、初步认识分数；知道分数各部分的名称。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2、会读、写分数。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2、会读、写分数。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教学难点：</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1、知道分数产生的过程。</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2、感受部分与整体的关系，从而体会分数的意义。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四、教法与学法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四、教法与学法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1、创设有效的学习情境，让学生初步感知分数。</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2、恰当的引导学生动手操作，帮助学生直观地理解分数的含义。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四、教法与学法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3、在具体的情境中让学生亲自动手折一折、涂一涂、写一写，让学生在参与知识形成的过程中，逐步理解分数的意义。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四、教法与学法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4、在学习过程中尊重学生的选择，充分满足学生的表现欲望，培养学生的个性化学习，让他们在体验中感知，在感知中理解，在理解中深化。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五、教学过程设计意图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（一）创设情境，导入新课。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（一）创设情境，导入新课。</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从整数到分数是学生对数的认识的一个飞跃。因此，我设计了“分苹果”这一情境，通过这一学生感兴趣的话题来吸引学生的注意力，并引发学生的思考，从而自然地引入了分数。这样的导入设计既激发了学生的学习兴趣，又为新课的学习做了很好的铺垫。</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（二）动手操作，探究新知。</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1、动手操作，创造分数。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1、动手操作，创造分数。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这一环节是本课的重点，我设计了三个层次：</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把4个苹果平均分给2个人，每人得到多少？用整数表示是几？把2个苹果平均分给2个人，每人得到多少？用整数表示是几？再将这些苹果的1半平均分给2个人每人又得到多少？用整数表示又是几？最后再将一个苹果的1半平均分给2个人每人得到多少？用整数还能表示出来吗？这时你有什么想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1、动手操作，创造分数。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通过这样的层次设计让学生在操作中体验并初步理解分数的产生以及半个无法用整数来表示这一事实。这样设计既培养了学生的数感又为后面学习分数的意义做了很好的铺垫。</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1、动手操作，创造分数。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让学生用图形纸片来表示刚才分苹果的过程并强调平均分。这一环节的设计一方面通过具体的动手操作帮助学生理解分数是在平均分的基础上形成的；另一方面也培养了学生的动手操作能力。在这一环节中我通过巡视发现学生创造出了多种不同的图形来平均分苹果如：线段图、圆形图等。作为教师的我欣喜地发现学生头脑中的潜力是无穷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1、动手操作，创造分数。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通过观察这些图形的变化你发现了什么？这一问题的设计旨在培养学生的观察力和归纳总结的能力。学生在观察中不难发现这里面蕴含着一个共同点那就是平均分！这样学生就在头脑中形成了初步的表象即“平均分的份数作分母、总份数作分子”，为今后进一步学习分数打下了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2、认识分数各部分的名称及大小比较。</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2、认识分数各部分的名称及大小比较。</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这一环节的教学我仍然借助直观图形来帮助学生理解并掌握分数各部分的名称及大小比较的方法。由于有了前面的基础因此这一环节的教学相对来说比较容易一些只需要做好知识的迁移就可以了。具体设计如下：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2、认识分数各部分的名称及大小比较。</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由这些图形你能找出分数吗？能说出它的各部分名称吗？你还会读这些分数吗？这一系列的问题旨在引导学生回顾本课所学的知识点：分数的各部分名称及读写法。学生在前面学习的基础上很容易完成这一任务。在读法上教师重点强调先读分母再读分子这一点。另外教师还告诉学生如何正确书写分数以及数学书写的要点即：先写分数线再写分母最后写分子。通过这样不断的强化训练为学生今后书写分数打下了良好的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https://d.book118.com/485212014201011101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28</Slides>
  <Notes>27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汉仪旗黑-85S</vt:lpstr>
      <vt:lpstr>仿宋</vt:lpstr>
      <vt:lpstr>Calibri Light</vt:lpstr>
      <vt:lpstr>思源黑体 CN Bold</vt:lpstr>
      <vt:lpstr>Office Theme</vt:lpstr>
      <vt:lpstr>《分数的意义》说课稿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2024-09-09T23:45:07.213</cp:lastPrinted>
  <dcterms:created xsi:type="dcterms:W3CDTF">2024-09-09T15:45:07Z</dcterms:created>
  <dcterms:modified xsi:type="dcterms:W3CDTF">2024-09-09T15:45:15Z</dcterms:modified>
</cp:coreProperties>
</file>