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90343-2668-4BDC-BAA7-A9D704F3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DCD39-C26E-4F98-86CE-667D2E59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2DB3F-7221-4745-AEBA-45955B851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DCE81-33E0-45E4-B035-D4CE46EA0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FE7B0-7186-47A5-B3DF-60F2028C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C19575-69C8-438E-8DAE-63906FB8A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5AF53-4E62-4B11-A26A-C7A894ED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7C14B-7121-4587-ADDB-92D9E2FB8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C911B-990A-4052-99AC-6FAE81EA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CC7D8-4413-499D-A395-AB9BE7748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1C97F-E339-4989-84E6-AE67C636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13012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103120"/>
            <a:ext cx="45720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设备远程管理课件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1520" y="914400"/>
            <a:ext cx="54864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引言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什么是设备远程管理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设备远程管理的优势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设备远程管理的工具和技术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设备远程管理的挑战和解决方案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设备远程管理的应用案例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欢迎来到设备远程管理课程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本课程将介绍设备远程管理的基本概念和重要性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我们将学习如何远程管理设备，提高工作效率和减少成本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什么是设备远程管理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设备远程管理是通过网络与设备进行连接和控制的一种技术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它可以帮助管理人员在不需要亲临现场的情况下监控和操作设备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什么是设备远程管理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设备远程管理可以应用于各种领域，如工业控制、物联网和智能家居等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什么是设备远程管理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设备远程管理的优势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提高效率：远程管理设备可以节省人工和时间成本，实现快速响应和操作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减少故障：通过远程监控和维护，可以及时发现和解决设备故障，降低停机时间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设备远程管理的优势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增强安全：远程管理设备可以加密通信和控制，防止未经授权的访问和操控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设备远程管理的优势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设备远程管理的工具和技术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https://d.book118.com/485213012311011044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2024-09-07T08:59:20.277</cp:lastPrinted>
  <dcterms:created xsi:type="dcterms:W3CDTF">2024-09-07T00:59:20Z</dcterms:created>
  <dcterms:modified xsi:type="dcterms:W3CDTF">2024-09-07T00:59:21Z</dcterms:modified>
</cp:coreProperties>
</file>