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204B1-EDA1-4ED5-A980-9AA14D02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187D7-7498-4892-B41D-2FCD7A1DE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4DA2A-20E8-4FB5-AF93-2A2B983E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E3077-23BF-431C-97F7-F3C5F787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C210C-C0B6-48B2-AD00-BEBD1A78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62AC9-8DA2-4C3C-9E5B-2AB46BC7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774A7-C05C-45D8-B31C-AFE21D47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62D92-BB4D-45AC-8EB3-9F343961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66509-8436-4129-A3D8-56CCEA40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15D60-5E85-41B5-B953-4424A24C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EE04A-891F-40B4-9B9C-CFBE4F6C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1330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安全生产管理制度与设备设施管理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安全生产管理制度与设备设施管理的关系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安全生产管理制度在设备设施管理中的应用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设备设施管理在安全生产中的作用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完善安全生产管理制度与设备设施管理的建议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安全生产是企业稳定运营的基础，有效的安全生产管理制度可以避免因安全事故导致的生产中断、财产损失等不良后果。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企业作为社会的一份子，有责任保障员工和社会的安全，通过安全生产管理制度的落实，可以积极履行企业的社会责任。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通过建立和执行安全生产管理制度，可以确保员工在工作过程中的生命安全，减少工伤事故和职业病的发生。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明确各级管理人员和员工在安全生产中的职责和权限，形成全员参与的安全生产管理体系。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制定和完善各项安全规章制度，包括安全操作规程、安全检查制度、事故应急预案等，确保各项工作有章可循。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定期开展安全培训和教育活动，提高员工的安全意识和操作技能，增强员工的安全防范能力。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加强安全检查和隐患排查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定期开展安全检查和隐患排查工作，及时发现和消除各类安全隐患，确保生产环境的安全。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强化事故应急处理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建立健全事故应急处理机制，明确应急处置流程和责任人，确保在发生安全事故时能够迅速、有效地进行处置。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严格执行安全规章制度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各级管理人员和员工必须严格遵守安全规章制度，认真执行各项安全措施，确保生产过程中的安全。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设备设施管理概述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设备设施管理是指对企业生产经营活动中所涉及的各种设备、设施进行计划、组织、协调、控制和监督等一系列管理活动的总称。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确保设备设施安全、稳定、高效运行，提高生产效率，降低运营成本，保障企业正常运营和员工安全。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设备设施管理的定义与目的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9" r="33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34" r="338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涉及企业生产经营活动中的所有设备、设施，包括生产设备、动力设备、运输设备、通讯设备、环保设备等。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按照设备设施的性质和用途可分为生产设备管理、辅助设备管理、动力设备管理、运输设备管理、通讯设备管理等。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设备设施管理的范围与分类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坚持预防为主、全员参与、科学管理、持续改进的原则，确保设备设施管理的有效性。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现代管理手段，如设备状态监测与故障诊断技术、设备维修技术、设备更新改造技术等，对设备设施进行全过程管理。同时，加强设备设施管理制度建设，完善设备设施管理流程，提高设备设施管理人员的素质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安全生产管理制度与设备设施管理的关系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917" r="7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明确设备设施的采购、安装、使用、维护、报废等管理流程，确保设备设施的全生命周期管理。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建立健全设备设施管理制度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定期对设备设施进行安全检查，及时发现和消除安全隐患，确保设备设施的安全运行。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加强设备设施安全检查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建立设备设施维护保养制度，确保设备设施的良好状态，延长设备设施的使用寿命。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强化设备设施维护保养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安全生产管理制度对设备设施管理的要求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降低安全事故风险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通过对设备设施的定期检查和维护保养，能够及时发现和消除安全隐患，降低安全事故的发生风险。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提供物质基础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设备设施是安全生产的物质基础，良好的设备设施管理能够为安全生产提供有力的保障。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促进安全生产标准化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通过对设备设施的规范化管理，推动安全生产管理的标准化和规范化，提高安全管理水平。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设备设施管理对安全生产管理制度的支撑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https://d.book118.com/485213303102011104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2024-09-13T23:18:58.298</cp:lastPrinted>
  <dcterms:created xsi:type="dcterms:W3CDTF">2024-09-13T15:18:58Z</dcterms:created>
  <dcterms:modified xsi:type="dcterms:W3CDTF">2024-09-13T15:19:00Z</dcterms:modified>
</cp:coreProperties>
</file>