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8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9B195-8064-44CA-8457-D450F703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61C81-426F-4EA1-8765-616193D5B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0EF5-76D9-4475-A466-362F2400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38727-D7F1-4DD3-A9BD-44E990D1D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653C8-0910-4F8A-A0E0-A5531629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FB578-A67A-4486-A10D-355ECC8F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2DC3A-5DD8-41F4-8250-8C6987181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31761-2955-4B73-986D-7345C1DB9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2B2C6-5482-44A3-89D9-ABC5A008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198A9-E6A4-4B87-8990-61291D5F8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21F79-505E-44F5-A880-4DB166151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865" r:id="rId2"/>
    <p:sldLayoutId id="2147495866" r:id="rId3"/>
    <p:sldLayoutId id="2147495867" r:id="rId4"/>
    <p:sldLayoutId id="2147495868" r:id="rId5"/>
    <p:sldLayoutId id="2147495869" r:id="rId6"/>
    <p:sldLayoutId id="2147495870" r:id="rId7"/>
    <p:sldLayoutId id="2147495871" r:id="rId8"/>
    <p:sldLayoutId id="2147495872" r:id="rId9"/>
    <p:sldLayoutId id="2147495873" r:id="rId10"/>
    <p:sldLayoutId id="214749587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7.xml" /><Relationship Id="rId30" Type="http://schemas.openxmlformats.org/officeDocument/2006/relationships/tags" Target="../tags/tag184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01433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Android原生开发工程师年度总结及来年计划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工作亮点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工作不足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未来计划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3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参与了XX个重要项目的核心开发，为项目成功提供了关键支持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完成了XX个项目的开发，包括XX、XX和XX等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完成了XX个版本的迭代，提高了产品的稳定性和用户体验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完成了领导交付的其他XX项任务，积极响应团队需求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技术难点及解决方案</a:t>
            </a:r>
            <a:endParaRPr lang="zh-CN" altLang="en-US"/>
          </a:p>
        </p:txBody>
      </p:sp>
      <p:sp>
        <p:nvSpPr>
          <p:cNvPr id="10490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解决方案和实施效果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遇到的主要技术难题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技术难点带来的影响和应对措施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未来可能遇到的技术难点预测及应对策略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高效沟通：与团队成员保持及时、准确的信息传递，确保项目进度顺利。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协作精神：积极参与团队讨论和决策，共同解决问题，提高工作效率。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有效反馈：及时向团队成员提供建设性意见和建议，促进团队成长和进步。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沟通技巧：运用有效的沟通技巧，化解冲突，维护团队和谐氛围。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自我提升与学习</a:t>
            </a:r>
            <a:endParaRPr lang="zh-CN" altLang="en-US"/>
          </a:p>
        </p:txBody>
      </p:sp>
      <p:sp>
        <p:nvSpPr>
          <p:cNvPr id="10490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掌握Android原生开发的核心技术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参与开源项目，提高技术水平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学习新技术，不断更新知识体系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参加技术交流会，拓宽视野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工作亮点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创新性解决方案</a:t>
            </a:r>
            <a:endParaRPr lang="zh-CN" altLang="en-US"/>
          </a:p>
        </p:txBody>
      </p:sp>
      <p:sp>
        <p:nvSpPr>
          <p:cNvPr id="10491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提出并实施了新的项目架构，提高了开发效率和代码可维护性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创新性地使用新技术，提高了开发效率和产品质量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优化了现有应用的性能，减少了卡顿和崩溃现象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开发了一款新的应用，解决了用户痛点，提高了用户体验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高效的项目管理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创新的项目解决方案：能够针对项目中的问题，提出创新的解决方案，提高项目效率和质量。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高效的项目管理：能够快速响应项目需求，合理安排资源，确保项目按时交付。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良好的团队协作能力：能够与团队成员有效沟通，协调各方资源，推动项目进展。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精细的项目控制：能够对项目进行精细化的控制和管理，确保项目成本、进度和质量符合预期目标。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突出的技术能力</a:t>
            </a:r>
            <a:endParaRPr lang="zh-CN" altLang="en-US"/>
          </a:p>
        </p:txBody>
      </p:sp>
      <p:sp>
        <p:nvSpPr>
          <p:cNvPr id="10493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熟练掌握Android原生开发技术，能够高效地完成复杂功能的开发。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深入了解Android系统架构，具备解决各种技术难题的能力。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熟练掌握多种性能优化技术，能够显著提升应用程序的稳定性和流畅度。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具备快速学习新技术的能力，能够迅速适应不断变化的技术环境。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https://d.book118.com/485220143321011110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Android原生开发工程师年度总结及来年计划</vt:lpstr>
      <vt:lpstr>目录</vt:lpstr>
      <vt:lpstr>单击添加章节标题</vt:lpstr>
      <vt:lpstr>工作总结</vt:lpstr>
      <vt:lpstr>完成项目及任务</vt:lpstr>
      <vt:lpstr>技术难点及解决方案</vt:lpstr>
      <vt:lpstr>团队合作与沟通</vt:lpstr>
      <vt:lpstr>自我提升与学习</vt:lpstr>
      <vt:lpstr>工作亮点</vt:lpstr>
      <vt:lpstr>创新性解决方案</vt:lpstr>
      <vt:lpstr>高效的项目管理</vt:lpstr>
      <vt:lpstr>突出的技术能力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2024-09-16T08:35:29.305</cp:lastPrinted>
  <dcterms:created xsi:type="dcterms:W3CDTF">2024-09-16T00:35:29Z</dcterms:created>
  <dcterms:modified xsi:type="dcterms:W3CDTF">2024-09-16T00:35:31Z</dcterms:modified>
</cp:coreProperties>
</file>