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32019D9-5C66-4D6D-85DB-46C22E94794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7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95FEA-6F6E-4830-8783-97F13BDEF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2D48C-850B-49AE-921E-7298C4580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E088D-2807-4763-A863-16596425B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498607-F92B-4FAE-84C1-C529E48C8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30C89D-555C-4D93-B591-044A92141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35627E-FBCE-4BB2-9683-9BBEF72DE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9DC848-A547-413B-89F1-39EC7EDBF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98EB67-982B-4F6B-B70A-7150619FC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02026D-2E8A-4D07-855C-1C3A25E60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4F107-DA05-4D44-AD23-BA6039063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8EDA9-406C-4EDE-A821-AC4505748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28510E4-8C74-43F5-BA50-4053910ED4D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C28247C-2325-477C-8D76-B5D8CF57700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8.png" /><Relationship Id="rId5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8.png" /><Relationship Id="rId5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22030304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中医教学查房资源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3494880" y="3492360"/>
            <a:ext cx="767880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EB554D">
                <a:alpha val="34000"/>
              </a:srgbClr>
            </a:gs>
            <a:gs pos="100000">
              <a:srgbClr val="FCE8EA">
                <a:alpha val="44000"/>
              </a:srgbClr>
            </a:gs>
          </a:gsLst>
          <a:lin ang="5400000"/>
        </a:gra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EB554D">
              <a:alpha val="25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中医教学查房资源的重要性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传统中医书籍的价值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病例分析的作用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视频资料在中医教学中的应用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临床技能训练的重要性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EB554D"/>
                </a:solidFill>
                <a:latin typeface="微软雅黑"/>
                <a:ea typeface="微软雅黑"/>
              </a:rPr>
              <a:t>章  中医教学查房资源的总结与展望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01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中医教学查房资源的重要性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为什么需要中医教学查房资源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中医教学查房资源的重要性在于提高学生的临床实践能力，帮助学生将理论知识与实践相结合，并培养学生的观察和分析能力。通过查房资源，学生可以更好地理解和应用中医理论，提升临床能力。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如何利用中医教学查房资源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13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3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3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52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55" name="Picture 5" descr="C:/Users/Administrator/Desktop/ppt模板/图片素材/真人/QQ截图20240310101913.pngQQ截图20240310101913"/>
          <p:cNvPicPr/>
          <p:nvPr/>
        </p:nvPicPr>
        <p:blipFill>
          <a:blip r:embed="rId2"/>
          <a:srcRect t="4907" b="4907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156" name="Picture 6" descr="C:/Users/Administrator/Desktop/ppt模板/图片素材/真人/91d78118884c4e968e9e5ddf35220eb1.jpg91d78118884c4e968e9e5ddf35220eb1"/>
          <p:cNvPicPr/>
          <p:nvPr/>
        </p:nvPicPr>
        <p:blipFill>
          <a:blip r:embed="rId3"/>
          <a:srcRect t="2640" b="2640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157" name="Picture 7" descr="C:/Users/Administrator/Desktop/ppt模板/图片素材/真人/QQ截图20240310102814.pngQQ截图20240310102814"/>
          <p:cNvPicPr/>
          <p:nvPr/>
        </p:nvPicPr>
        <p:blipFill>
          <a:blip r:embed="rId4"/>
          <a:srcRect t="9328" b="9328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158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制定详细的查房计划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明确学习目标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安排时间合理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准备必要资料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结合理论知识进行实际分析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理论联系实际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提出问题并解答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分析病例特点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与老师和同学交流讨论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分享经验心得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互相学习借鉴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互帮互助提升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中医教学查房资源的重要性不言而喻，通过多样化的资源形式和有效的利用方法，可以更好地提高学生的学习效果和临床实践能力。未来，随着科技的发展，中医教学查房资源将迎来更多创新与发展。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6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6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EB554D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87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02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6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传统中医书籍的价值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《黄帝内经》的重要性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《黄帝内经》是中医学经典之一，源远流长，内容丰富。其中包含了许多关于中医理论和诊疗方法的重要内容，对于中医教学和临床实践具有重要意义。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《伤寒论》和《金匮要略》的应用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《伤寒论》和《金匮要略》是另外两部重要的中医经典著作，对疾病分类、处方应用等方面有着深远影响。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4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4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6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《本草纲目》的药材介绍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《本草纲目》是关于药材的重要著作，对常用中药的药性与功效进行详细介绍，为中医药领域提供重要参考资料。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7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7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9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1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2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9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《备急千金要方》的急救知识传承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《备急千金要方》是中医急救方面的经典著作，总结了处理紧急情况的方法和常用急救方剂，对于传承中医急救知识具有重要意义。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12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13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33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/>
          </p:nvPr>
        </p:nvSpPr>
        <p:spPr>
          <a:xfrm>
            <a:off x="3684240" y="250308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3600" b="1" strike="noStrike" spc="148">
                <a:solidFill>
                  <a:srgbClr val="EB554D"/>
                </a:solidFill>
                <a:latin typeface="Arial"/>
                <a:ea typeface="微软雅黑"/>
              </a:rPr>
              <a:t>03</a:t>
            </a:r>
            <a:endParaRPr lang="en-US" sz="3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35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53103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章 病例分析的作用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3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8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39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0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EB554D"/>
                </a:solidFill>
                <a:latin typeface="Arial"/>
                <a:ea typeface="微软雅黑"/>
              </a:rPr>
              <a:t>病例分析中的注意事项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1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34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4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4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5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36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0">
                  <a:srgbClr val="FFFFFF"/>
                </a:gs>
                <a:gs pos="100000">
                  <a:srgbClr val="EB554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363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4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65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366" name="Picture 5" descr="C:/Users/Administrator/Desktop/ppt模板/图片素材/真人/QQ截图20240310101913.pngQQ截图20240310101913"/>
          <p:cNvPicPr/>
          <p:nvPr/>
        </p:nvPicPr>
        <p:blipFill>
          <a:blip r:embed="rId2"/>
          <a:srcRect t="4907" b="4907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367" name="Picture 6" descr="C:/Users/Administrator/Desktop/ppt模板/图片素材/真人/91d78118884c4e968e9e5ddf35220eb1.jpg91d78118884c4e968e9e5ddf35220eb1"/>
          <p:cNvPicPr/>
          <p:nvPr/>
        </p:nvPicPr>
        <p:blipFill>
          <a:blip r:embed="rId3"/>
          <a:srcRect t="2640" b="2640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368" name="Picture 7" descr="C:/Users/Administrator/Desktop/ppt模板/图片素材/真人/QQ截图20240310102814.pngQQ截图20240310102814"/>
          <p:cNvPicPr/>
          <p:nvPr/>
        </p:nvPicPr>
        <p:blipFill>
          <a:blip r:embed="rId4"/>
          <a:srcRect t="9328" b="9328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369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遵循医疗伦理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尊重患者权益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不泄露患者隐私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保护患者隐私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保护患者个人信息安全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注意医学记录保密性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EB554D">
              <a:alpha val="82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EB554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EB554D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EB554D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EB554D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EB554D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8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EB554D"/>
                </a:solidFill>
                <a:latin typeface="Arial"/>
                <a:ea typeface="微软雅黑"/>
              </a:rPr>
              <a:t>病例分析的实践意义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病例分析能帮助医生培养临床思维，提高临床实践能力，从而更好地为患者服务。通过分析实际病例，医生可以更加准确地诊断和治疗疾病，提高医疗质量。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8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8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9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40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EB554D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40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https://d.book118.com/485220303044011124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中医教学查房资源</vt:lpstr>
      <vt:lpstr>目录</vt:lpstr>
      <vt:lpstr>第1章 中医教学查房资源的重要性</vt:lpstr>
      <vt:lpstr> </vt:lpstr>
      <vt:lpstr>如何利用中医教学查房资源</vt:lpstr>
      <vt:lpstr>总结</vt:lpstr>
      <vt:lpstr>第2章 传统中医书籍的价值</vt:lpstr>
      <vt:lpstr> </vt:lpstr>
      <vt:lpstr> </vt:lpstr>
      <vt:lpstr> </vt:lpstr>
      <vt:lpstr> </vt:lpstr>
      <vt:lpstr>第3章 病例分析的作用</vt:lpstr>
      <vt:lpstr>病例分析中的注意事项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2024-09-28T10:01:39.644</cp:lastPrinted>
  <dcterms:created xsi:type="dcterms:W3CDTF">2024-09-28T02:01:39Z</dcterms:created>
  <dcterms:modified xsi:type="dcterms:W3CDTF">2024-09-28T02:01:41Z</dcterms:modified>
</cp:coreProperties>
</file>