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2ED1CEE-B57C-4101-9730-7F5292A464F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1017A-C022-4B78-AA1C-2FE245D98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49B0E-3EAE-49EF-8403-81C7B24FC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87E8A-8A4A-4288-BFE1-A6E842CE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3E0D1-AA0F-4184-9C71-EF91F26FF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DCD144-741C-478B-AA08-5DE4A57AA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BE637-C7B1-4BA3-83C1-BB1894500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8F68E2-8A39-45BC-AE18-ED1BA1098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7EA99-1520-4215-84F8-0DBD090BD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87D31-44F3-4EA2-9AB0-DC37B3B8F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6F817-7442-4D2A-A1BD-CEE7116E6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D138D-E23F-468A-A26E-0A920020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F06A4AA-928B-4F0A-8E36-293ECF0009A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B894EED-12BA-4383-BA37-A9615C600D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2123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节能建设项目的节约消费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节能建设项目的实施流程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节能建设项目的关键技术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节能建设项目的经济性分析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节能建设项目的政策支持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节能建设项目的重要性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能源消耗的现状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全球能源消耗不断增加，这导致环境污染和气候变化等问题。因此，节能建设项目的重要性日益凸显。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通过改善设备效率、优化工艺流程等方式实现节能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采取技术和管理手段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减少对能源的依赖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降低能源消耗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减少环境污染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节能建设项目的分类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工业节能项目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交通节能项目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建筑节能项目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节能建设项目的实施流程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节能项目立项阶段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明确节能目标和计划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制定节能项目计划书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获得相关部门批准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审批节能项目立项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制定节能设计方案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优化设备配置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提高能源利用率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降低能耗成本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节能项目设计阶段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进行能源消耗分析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收集能源数据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分析能耗结构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节能项目实施阶段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选择高效节能设备供应商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采购节能设备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确保改造顺利进行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实施节能改造工程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节能项目验收阶段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在验收阶段，需要进行严格的节能效果检测，确认节能建设项目的有效性。只有通过验收，节能建设项目才能正式交付使用。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节能建设项目的关键技术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高效节能设备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高效节能设备是节能建设项目中的核心，包括高效照明设备、高效空调设备和高效电机设备。这些设备的使用可以大大降低能源消耗，实现节能减排的目标。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节能自动化技术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实现建筑设备的智能化控制，提高能源利用效率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建筑智能化控制系统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采用自动化技术提高生产效率，减少能源浪费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工业自动化生产线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节能节水技术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有效利用水资源，降低对自然水源的依赖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循环水利用系统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收集利用雨水，减少自来水消耗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雨水收集利用系统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高效隔热材料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有效隔绝热量传导，降低冷暖设备使用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绿色建材选择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选择环保、可再生的建筑材料，减少资源消耗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节能建筑材料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高效保温材料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提高建筑隔热性能，减少能耗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关键技术的作用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这些关键技术的应用不仅可以提高建筑和设备的能效，还可以为节能建设项目创造更加环保和可持续的发展模式。节约消费已经成为现代社会发展的重要趋势，通过采用节能技术，可以实现资源的有效利用和减少浪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节能建设项目的经济性分析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投资回收期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投资回收期是指节能建设项目实现投资回报所需要的时间长度。通过计算投资回收期，可以评估该项目的经济性和可行性。在实际分析中，需要综合考虑项目的成本和收益，以确定最优的投资策略。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能耗分析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分析节能建设项目前后的能耗情况，评估节能效果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前后能耗比较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比较不同节能技术的节能效果，选择最适合的方案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技术对比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探讨不同节能措施对能源消耗的影响，指导节能工作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能源价格影响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研究能源价格对节能项目的波动影响，制定灵活的策略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价格波动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了解市场发展趋势，预测能源价格变化，规避风险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分析政策对能源价格的影响，制定合理的节能方案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政策关联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https://d.book118.com/485221230013011130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节能建设项目的节约消费</vt:lpstr>
      <vt:lpstr>目录</vt:lpstr>
      <vt:lpstr>第一章 节能建设项目的重要性</vt:lpstr>
      <vt:lpstr> </vt:lpstr>
      <vt:lpstr>节能建设项目的定义</vt:lpstr>
      <vt:lpstr>节能建设项目的意义</vt:lpstr>
      <vt:lpstr>节能建设项目的分类</vt:lpstr>
      <vt:lpstr>第2章 节能建设项目的实施流程</vt:lpstr>
      <vt:lpstr>节能项目立项阶段</vt:lpstr>
      <vt:lpstr>节能项目设计阶段</vt:lpstr>
      <vt:lpstr>节能项目实施阶段</vt:lpstr>
      <vt:lpstr> </vt:lpstr>
      <vt:lpstr>第3章 节能建设项目的关键技术</vt:lpstr>
      <vt:lpstr> </vt:lpstr>
      <vt:lpstr>节能自动化技术</vt:lpstr>
      <vt:lpstr>节能节水技术</vt:lpstr>
      <vt:lpstr>节能建筑材料</vt:lpstr>
      <vt:lpstr>关键技术的作用</vt:lpstr>
      <vt:lpstr>第4章 节能建设项目的经济性分析</vt:lpstr>
      <vt:lpstr> </vt:lpstr>
      <vt:lpstr>能耗分析</vt:lpstr>
      <vt:lpstr>能源价格影响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2024-09-29T14:20:53.379</cp:lastPrinted>
  <dcterms:created xsi:type="dcterms:W3CDTF">2024-09-29T06:20:53Z</dcterms:created>
  <dcterms:modified xsi:type="dcterms:W3CDTF">2024-09-29T06:20:55Z</dcterms:modified>
</cp:coreProperties>
</file>