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947B-280E-48E2-8662-781008A4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EDF23-BFEE-42D0-A9B0-1C4E59E1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225B0-B7D3-44B3-B75E-AD49CE11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36E2E-510E-4B41-8C4F-7AE0102C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D23C5-81AF-4D0C-AD7E-27C91DEE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50E69-D428-45CE-A323-0A72DC3F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5AF3F-BD54-435A-93B1-F83AA657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2922B-91B2-4A20-9710-ABB387B0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15EBC-DB71-412C-91B7-915028B8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07995-A1B1-430C-91A5-96E4C1C98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FB758-DA2F-49AA-A962-BD5AB214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1323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儿童网络安全引导宝宝正确上网行为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网络安全现状及对儿童的影响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培养良好上网习惯与意识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家庭教育与监管策略探讨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学校教育在网络安全中作用发挥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社会环境优化及政策支持力度加大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总结：多方共同努力，确保儿童网络安全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网络安全现状及对儿童的影响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226" b="82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随着互联网的普及，网络攻击事件不断增多，包括病毒、木马、钓鱼网站等，给儿童上网安全带来严重威胁。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儿童在上网过程中，可能会泄露个人信息，如姓名、年龄、学校、家庭住址等，这些信息可能被不法分子利用，对儿童造成危害。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网络欺诈现象严重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网络欺诈手段不断翻新，儿童由于缺乏社会经验和辨别能力，容易成为网络欺诈的受害者。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儿童在下载游戏、软件时，可能会感染病毒、木马等恶意软件，导致电脑系统崩溃、数据泄露等问题。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网络欺凌现象在儿童群体中较为普遍，如言语侮辱、恶意举报、散布谣言等，给受害儿童带来心理创伤。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网络上存在大量色情暴力信息，儿童在浏览网页时可能会接触到这些信息，对其身心健康造成严重影响。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色情暴力信息侵害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儿童面临的主要网络风险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过度使用社交媒体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过度使用社交媒体会影响儿童的社交能力和心理健康，如产生焦虑、抑郁等情绪问题。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过度沉迷网络游戏会影响儿童的学习、生活和身心健康，甚至可能导致网络成瘾。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接触不良信息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接触不良信息如暴力、色情等内容会对儿童的价值观、道德观产生负面影响，甚至可能诱发犯罪行为。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不良上网行为对儿童危害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培养良好上网习惯与意识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鼓励孩子进行有益的网络活动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家长可以鼓励孩子参加网络上的益智游戏、在线学习等活动，促进孩子全面发展。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设定合理的上网时间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家长应设定孩子每天上网的时间，避免孩子长时间沉迷网络，影响学习和生活。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筛选适合孩子的网络内容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家长应引导孩子浏览适合其年龄段的网络内容，如教育类网站、儿童游戏等，避免接触不良信息。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合理安排上网时间和内容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家长应教育孩子如何识别网络上的不良信息，如暴力、色情、欺诈等，提高孩子的警惕性。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教育孩子识别不良信息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家长应引导孩子自觉抵制不良信息的诱惑，不点击、不传播、不参与不良信息的活动。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引导孩子抵制不良信息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家长可以通过讨论、案例分析等方式，培养孩子的批判性思维，使其能够独立思考、判断网络信息的真伪和价值。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培养孩子的批判性思维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学会辨别和抵制不良信息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保护个人隐私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家长应教育孩子保护自己的个人隐私，不轻易透露个人信息，如姓名、地址、电话等。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防范网络欺诈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家长应引导孩子了解网络欺诈的常见手段，如虚假广告、网络钓鱼等，并教育孩子如何防范和应对网络欺诈。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安全使用网络工具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家长应教育孩子安全使用网络工具，如设置复杂的密码、定期更新密码、不随意下载和安装软件等。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家庭教育与监管策略探讨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家长应作为孩子上网行为的引导者，帮助他们理解网络世界的复杂性和潜在风险。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家长需承担监督责任，确保孩子的在线活动安全、健康。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家长应教育孩子如何正确使用网络，培养他们的网络素养和自律能力。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家长在孩子上网过程中角色定位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071" b="1407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制定合适家规，引导孩子健康上网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设定上网时间和地点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明确规定孩子可以使用网络的时间和地点，避免过度沉迷网络。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禁止访问不良网站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家长应确保孩子不访问含有暴力、色情等不良内容的网站。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鼓励有益的网络活动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引导孩子参与教育性、益智性的网络活动，如在线学习、阅读等。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https://d.book118.com/485221323104011103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2024-09-12T13:53:25.520</cp:lastPrinted>
  <dcterms:created xsi:type="dcterms:W3CDTF">2024-09-12T05:53:25Z</dcterms:created>
  <dcterms:modified xsi:type="dcterms:W3CDTF">2024-09-12T05:53:27Z</dcterms:modified>
</cp:coreProperties>
</file>