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116B74-B211-42F9-814F-BA64B76C4F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5AD36A-8899-4BB0-8BEC-6C42BE4F9F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E3C4F93-5ABD-4115-8B6D-6C9E885A11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D29CDD1-79DD-4464-9DB3-CF3AFC24A9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E7E9031-75AD-44FB-9AB2-3119203E665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6E66E3-68AA-41C6-8800-9A61D36D06E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E06B15D-3D30-441D-8EDD-437C0EADDE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3F07DB6-EFAD-4C91-9B3C-1A9DBD187B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5474406-3394-41D8-899A-09612C7BE5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0C4E91-CA10-4598-95BD-ABEFE764F1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419530-A28A-464D-B84E-DA27D3D36D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85222300123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临床医学教学中的评估方法与工具</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评估方法概述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传统评估方法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现代评估方法</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评估工具介绍</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评估方法的实施与效果</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评估方法概述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283" b="228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评估方法是对学生学习成果进行测量和评价的一系列手段，包括考试、测验、观察、作品评价等。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根据评估目的、评估对象、评估手段等因素，评估方法可以分为形成性评估和终结性评估、定性评估和定量评估等。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评估方法的定义与分类</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评估方法分类</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评估方法定义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提高教学质量</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通过评估，教师可以了解学生的学习状况，及时调整教学策略，提高教学质量。</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促进学生发展</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评估可以为学生提供反馈，帮助学生了解自己的学习状况，发现不足之处，促进自我发展。</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保障教育公平</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通过评估，可以客观地评价学生的学习成果，保障教育公平。</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评估方法的优缺点比较</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作品评价是一种综合性评估方法，优点是能够全面评价学生的综合素质和实践能力，缺点是评价标准不易制定，容易受到评价者个人因素的影响。</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作品评价</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考试是一种常见的评估方法，优点是能够客观地评价学生的学习成果，缺点是可能过于注重记忆和应试能力。</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考试</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观察是一种定性评估方法，优点是能够了解学生的实际表现和能力，缺点是主观性强，容易受到观察者个人因素的影响。</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观察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传统评估方法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笔试</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笔试是一种常用的评估方式，通过书面答题来测试学生对理论知识的掌握程度。</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笔试通常包括选择题、简答题和论述题等题型，覆盖医学基础知识和临床医学知识，旨在检验学生的知识储备和理论应用能力。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面试是一种直接与学生交流的评估方式，通过面对面的交流来了解学生的表达能力、思考能力和专业素养。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面试过程中，教师会提出一系列问题，包括专业知识、临床案例、伦理道德等，以评估学生的临床思维和问题解决能力。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4969" r="2496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临床技能考核是一种实践性的评估方式，通过观察学生在模拟或真实环境中的操作表现来评价其技能水平。</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临床技能考核包括基本操作技能、急救技能、诊疗技能等多个方面，旨在检验学生的实际操作能力和应对突发情况的能力。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临床技能考核</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病例分析是一种综合性评估方式，通过让学生分析真实的临床病例来评价其综合运用知识和解决问题的能力。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教师提供真实的临床病例，要求学生进行诊断、治疗建议等方面的分析，旨在检验学生的临床思维和决策能力。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病例分析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现代评估方法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形成性评估是在教学过程中进行的评估，旨在提供反馈，帮助教师和学生了解学习进展情况，以便调整教学和学习策略。</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目的</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提供及时反馈，帮助学生了解自己的学习状况，发现并解决学习中的问题。</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方法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观察、口头反馈、作业分析、小组讨论等。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形成性评估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目的</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评定学生的学习成果和教学目标达成情况，为教师和学生提供总结性反馈。</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方法</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考试、测验、论文等。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定义</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终结性评估是在一个学期或一个阶段的学习结束时进行的评估，旨在确定学生的学习成果和教学目标是否达成。</a:t>
            </a:r>
          </a:p>
        </p:txBody>
      </p:sp>
      <p:pic>
        <p:nvPicPr>
          <p:cNvPr id="10" name="Picture 10"/>
          <p:cNvPicPr>
            <a:picLocks noChangeAspect="1"/>
          </p:cNvPicPr>
          <p:nvPr/>
        </p:nvPicPr>
        <p:blipFill>
          <a:blip r:embed="rId2"/>
          <a:srcRect l="10042" r="10042"/>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终结性评估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https://d.book118.com/485222300123011042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2024-09-03T12:38:22.041</cp:lastPrinted>
  <dcterms:created xsi:type="dcterms:W3CDTF">2024-09-03T04:38:22Z</dcterms:created>
  <dcterms:modified xsi:type="dcterms:W3CDTF">2024-09-03T04:38:24Z</dcterms:modified>
</cp:coreProperties>
</file>