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8A4E7-DE20-4BEA-9A4A-4AB16DCCC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178FF-F520-42C2-9F3C-CD04E8DB9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387B6-35F4-4410-9C0B-09950C7A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3AA5C-5714-413D-8343-B1E5E418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3977D-17BD-4386-8B7F-E90D1D22D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6F2BA-411D-4D14-91AC-0A3F901D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4D3A1-DCB7-4B00-8293-CA08B60C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D16A9-29FE-49AC-B35E-6038AA29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81978-3F2D-4F0A-85F3-E0D961041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61A52-A4EC-473C-A75B-2C39EECB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6EF30-E65F-4A65-A582-F8A0C549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233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家长会的责任与使命培养孩子的社会责任感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家长会的使命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如何培养孩子的社会责任感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家长会如何落实责任与使命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强调社会责任感的重要性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社会责任感是每个公民应具备的品质，它涉及到个人对社会、环境和他人的责任与义务。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当前社会面临着诸多挑战，如环境污染、贫富分化、社会不公等，培养孩子的社会责任感有助于他们未来积极应对这些挑战。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推动教育目标实现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教育不仅仅是传授知识，更重要的是培养孩子的品德和素质。家长会应该积极参与这一教育过程，推动孩子全面成长。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家长会的作用与重要性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搭建家校沟通桥梁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家长会是学校与家长之间的重要沟通渠道，能够促进双方对孩子的了解和教育合作。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参与学校教育管理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家长会通过参与学校的决策和管理，可以推动学校更加注重学生的全面发展和社会责任感的培养。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提供教育资源支持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家长会可以组织各类活动，提供教育资源，帮助孩子拓展视野、增长见识，培养他们的社会责任感和公民意识。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倡导家庭教育理念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家长会是家庭教育的倡导者和引领者，可以引导家长树立正确的教育理念，关注孩子的品德和素质培养，共同促进孩子的健康成长。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家长会的责任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提供丰富的学习资源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为孩子提供书籍、网络等多样化学习资源，鼓励他们探索世界、积累知识。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创造和谐的家庭氛围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建立积极、健康、和谐的家庭关系，使孩子在温馨的环境中成长。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树立正确的家庭价值观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以身作则，传递正直、诚实、尊重他人、热爱和平等良好价值观。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提供良好的家庭教育环境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与学校保持密切联系，了解孩子的学习状况，为他们提供必要的辅导和支持。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关注学业进步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注重身心健康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鼓励孩子尝试不同的活动和兴趣，帮助他们发掘自己的潜力和兴趣所在。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关心孩子的饮食、运动和心理健康，帮助他们建立健康的生活方式和积极的心态。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关注孩子的全面发展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积极参加学校组织的家长会、亲子活动等，增进对学校工作的了解和支持。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与老师保持沟通，共同协作，为孩子的成长创造更好的条件和环境。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鼓励孩子参加社区服务和志愿者活动，培养他们的社会责任感和公民意识。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积极参与学校教育和社区活动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家长会的使命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传授道德知识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通过讲述故事、讨论案例等方式，向孩子传授诸如诚实、善良、公正等基本的道德观念。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家长会是孩子道德教育的第一课堂，家长应该以身作则，成为孩子道德行为的楷模。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引导道德实践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鼓励孩子参与家庭、学校和社会的道德实践活动，如志愿服务、环保行动等，培养其良好的道德行为习惯。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培养孩子的道德品质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帮助孩子了解社会的构成和运作方式，理解个人与社会的关系，认识到自己作为社会成员的责任。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94" b="1329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认知社会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鼓励孩子参加各类社会实践活动，如社区服务、公益活动等，培养其关心社会、服务社会的意识。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参与社会实践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通过教育和引导，使孩子认识到自己的行为对社会的影响，并愿意为社会的福祉做出贡献。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强化社会责任感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激发孩子的社会责任感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https://d.book118.com/485222332022011101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2024-09-09T08:19:46.445</cp:lastPrinted>
  <dcterms:created xsi:type="dcterms:W3CDTF">2024-09-09T00:19:46Z</dcterms:created>
  <dcterms:modified xsi:type="dcterms:W3CDTF">2024-09-09T00:19:48Z</dcterms:modified>
</cp:coreProperties>
</file>