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878386-614F-424A-B4A3-9B397AC15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9E6BB5-853C-4974-99F3-BCD42F701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DF83E8-750D-4102-A57C-8AA00FB9AF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2D8BDA-EBB9-453F-A8E6-AFBEDE389A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FAD43E-05CD-41CD-84DE-9AF518AFCC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2F59B5-CBBB-4D4C-9F78-9B869413B0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665806-D110-46E3-AF30-9D1A4162CA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588811-BAEA-493F-AA85-5E23BEEDDC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8E5F91-7C9E-465F-8274-A661827C0B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5FBC2-C1A5-4A97-8AB7-CB40F3D67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DE4C3F-8819-4FAD-B69D-B8A5CD621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2241142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2024年广告行业管理手册</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广告行业概述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广告行业法律法规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广告行业标准与规范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广告行业自律组织与机构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广告行业人才培养与教育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广告行业概述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8519" r="3851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广告行业是一个多元化的领域，涵盖了各种广告形式和传播渠道，包括传统媒体和数字媒体。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广告行业涉及各种广告形式，如电视、广播、报纸、杂志、户外广告等，以及数字媒体广告，如互联网广告、社交媒体广告、移动应用广告等。这些广告形式可根据不同的分类标准进行划分，如按传播渠道、目标受众、广告创意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广告行业的定义与分类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广告行业的发展历程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广告行业经历了从传统媒体到数字媒体的演变，技术进步和创新对行业发展产生了深远影响。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20世纪，电视、广播和报纸等传统媒体在广告行业中占据主导地位。然而，随着互联网的普及和数字技术的进步，数字媒体逐渐成为广告行业的主流。社交媒体、搜索引擎、在线视频等新兴平台为广告主提供了更多元化的选择，同时也带来了更高的投资回报率。</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随着科技的不断发展，广告行业将进一步向数字化、智能化、精准化方向发展。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大数据、云计算等技术的广泛应用，广告行业将更加注重精准定位和个性化营销。智能广告、虚拟现实广告等新型广告形式也将逐渐涌现。同时，随着消费者行为的改变，原生广告和内容营销将成为重要的趋势。环保和可持续发展也成为广告行业关注的焦点，绿色广告和可回收材料的使用将逐渐普及。</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广告行业的未来趋势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广告行业法律法规</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这些法律法规对广告行业进行了全面规范，包括广告内容、广告形式、广告发布渠道等方面。</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广告行业法律法规是规范广告行业行为、保障消费者权益的重要依据。</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这些法律法规包括《广告法》、《广告管理条例》等国家层面的法律法规，以及各地方根据实际情况制定的相关法规。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广告行业法律法规概述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广告行业法律法规的制定与实施</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广告行业法律法规的制定通常由国家相关政府部门负责，例如国家工商总局、国家市场监管总局等。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制定过程中会充分考虑社会各界的意见和建议，以确保法律法规的科学性和公正性。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法律法规的实施通常由相关政府部门负责监管，例如地方工商局、市场监管局等。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实施过程中会采取各种措施，例如开展执法检查、加强宣传教育等，以确保法律法规得到有效执行。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广告行业法律法规的监管是为了确保广告行业行为符合法律法规要求，防止违法违规行为的发生。</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对于违法违规行为，监管部门会依法进行处罚，例如罚款、吊销营业执照等。</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监管部门会采取各种措施，例如建立投诉举报机制、开展专项整治行动等，以提高监管效果。</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同时，监管部门还会对典型案例进行公开曝光，以起到警示作用。</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9926" b="9926"/>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0093" b="10093"/>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l="19978" r="19978"/>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广告行业法律法规的监管与处罚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广告行业标准与规范</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https://d.book118.com/485224114202011044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2024-09-06T23:52:52.362</cp:lastPrinted>
  <dcterms:created xsi:type="dcterms:W3CDTF">2024-09-06T15:52:52Z</dcterms:created>
  <dcterms:modified xsi:type="dcterms:W3CDTF">2024-09-06T15:52:54Z</dcterms:modified>
</cp:coreProperties>
</file>