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1B4E0-05B2-4FC1-8D87-B10CD22ED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C6D42-9894-4689-BF60-149A552F9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0E6A8-CC13-4A57-BE23-ABF94F928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0CF7F-2880-4250-86F0-1BA39B92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6421DB-D9B8-4B5B-B5C0-4BC0838CA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2E780-4993-4335-A0D8-3E9804A92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0A3DFB-A78B-4066-86CB-5DB75EF6D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689F8-B970-43B4-B307-AE11990B6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70E12-6EFD-47F8-BBAC-39493ABE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46597-F26C-4551-B840-4D2F57695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CF1C5-A10E-4AB6-800C-801C02F1A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1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6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243100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预防营养不良与充足营养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预防营养不良的重要性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充足营养对健康的影响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3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如何保证充足营养的饮食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64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针对不同人群的营养需求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65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60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如何通过饮食调整预防营养不良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5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如何通过其他方式补充营养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57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预防营养不良的重要性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营养不良对健康的危害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生长发育迟缓：缺乏营养会影响身体的正常发育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免疫力下降：营养不良导致身体虚弱，容易感染疾病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智力发育受限：营养不良会影响大脑发育，影响学习能力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心理问题：长期营养不良可能导致情绪不稳定、易怒、抑郁等心理问题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营养不良的常见原因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饮食不均衡：摄入的食物中缺乏必要的营养素，如蛋白质、维生素和矿物质等。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饮食不规律：经常不吃早餐或晚餐，或者暴饮暴食，导致营养摄入不稳定。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缺乏运动：长期缺乏运动导致身体代谢率降低，影响营养吸收和利用。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疾病因素：慢性疾病、消化系统疾病等影响营养吸收和利用，导致营养不良。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预防营养不良的措施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保持均衡饮食，摄入足够的蛋白质、脂肪、碳水化合物、维生素和矿物质。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增加膳食纤维摄入，如水果、蔬菜、全谷类食物等。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保持适量运动，有助于提高新陈代谢和消化吸收能力。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注意饮食卫生，避免食物污染和消化道疾病的发生。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充足营养对健康的影响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营养与身体健康的关系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营养是维持生命的基本条件，充足营养能够促进生长发育和提高免疫力。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充足营养可以预防营养不良和慢性疾病，提高生命质量和预期寿命。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不同年龄段和生理状态下对营养的需求不同，合理膳食搭配能够满足身体所需。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营养摄入不足或过量都会对身体健康造成负面影响，保持适量均衡是关键。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不同年龄段所需的营养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儿童期：需要足够的蛋白质、钙、铁、维生素D等营养素，以促进生长发育和提高免疫力。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青少年期：需要更多的能量和营养素来支持身体和大脑的发育，特别是蛋白质、钙、铁、锌、维生素A、B族维生素等。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中年期：需要关注骨骼健康、心血管疾病和糖尿病等慢性病的预防，保持适量的能量摄入，控制脂肪和糖的摄入。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老年期：需要容易消化的蛋白质、抗氧化营养素、钙、维生素D等，以维持身体健康和预防骨质疏松等老年性疾病。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营养摄入不足或过多的影响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营养摄入不足可能导致营养不良，影响身体发育和健康状况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营养摄入过多可能导致肥胖、心血管疾病等健康问题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不同年龄段和不同人群对营养的需求量不同，应合理安排膳食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充足而均衡的营养摄入是维持身体健康的重要因素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如何保证充足营养的饮食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合理搭配食物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荤素搭配：适量摄入肉类、禽蛋、奶制品等动物性食品，搭配新鲜蔬菜、水果等植物性食品，保证营养均衡。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主食搭配：选择全谷类、杂豆类等富含膳食纤维的主食，搭配精制米面，丰富口感，提高饱腹感。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粗细搭配：适量摄入粗粮、杂粮等富含膳食纤维的食物，搭配精制米面，降低血糖波动，控制体重。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食物种类搭配：多样化摄入各种食物，包括蔬菜、水果、肉类、豆类等，保证营养全面，预防营养不良。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适量摄入蛋白质、脂肪和碳水化合物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蛋白质：是构成人体组织的基本物质，适量摄入有助于维持细胞生长和修复。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脂肪：是人体必需的营养素之一，适量摄入有助于维持身体健康和提供能量。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碳水化合物：是人体主要的能量来源，适量摄入有助于维持正常的生理功能。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饮食平衡：在饮食中应保持适量的蛋白质、脂肪和碳水化合物摄入，以维持身体健康。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多吃蔬菜水果，保持膳食平衡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蔬菜和水果富含维生素和矿物质，有助于维持身体健康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蔬菜和水果中的纤维有助于消化，保持肠道健康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多吃蔬菜和水果可以增加饱腹感，减少热量摄入，有助于控制体重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保持膳食平衡，摄入足够的蛋白质、脂肪和碳水化合物，以满足身体需要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https://d.book118.com/485224310042011042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0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2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2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预防营养不良与充足营养</vt:lpstr>
      <vt:lpstr>目录</vt:lpstr>
      <vt:lpstr>预防营养不良的重要性</vt:lpstr>
      <vt:lpstr>营养不良对健康的危害</vt:lpstr>
      <vt:lpstr>营养不良的常见原因</vt:lpstr>
      <vt:lpstr>预防营养不良的措施</vt:lpstr>
      <vt:lpstr>充足营养对健康的影响</vt:lpstr>
      <vt:lpstr>营养与身体健康的关系</vt:lpstr>
      <vt:lpstr>不同年龄段所需的营养</vt:lpstr>
      <vt:lpstr>营养摄入不足或过多的影响</vt:lpstr>
      <vt:lpstr>如何保证充足营养的饮食</vt:lpstr>
      <vt:lpstr>合理搭配食物</vt:lpstr>
      <vt:lpstr>适量摄入蛋白质、脂肪和碳水化合物</vt:lpstr>
      <vt:lpstr>多吃蔬菜水果，保持膳食平衡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2024-09-03T05:44:05.405</cp:lastPrinted>
  <dcterms:created xsi:type="dcterms:W3CDTF">2024-09-02T21:44:05Z</dcterms:created>
  <dcterms:modified xsi:type="dcterms:W3CDTF">2024-09-02T21:44:07Z</dcterms:modified>
</cp:coreProperties>
</file>