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D61E7-1922-4B34-9325-E3FEBC132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E1E7F-257C-40EB-A423-CB9981F9A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ABB94-3DFA-4D25-998F-457D1C5DB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678CA-3395-4EA7-9E91-40FB93DBD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D33013-3F5E-40A3-AB85-3CD481B06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F98C43-088F-46D3-B502-4E586EE31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B244F4-B8F4-4711-BA34-13D3C2A46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CB8E2-08E5-4869-8E51-5F9E4461C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BD5E5-1568-43AB-9B6B-E39723A61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DAAF9-0993-4345-B23C-7D57D9BA3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8F2C1-FE3C-4F32-B7B7-AD9997314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22434002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教育科研能力构成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教育科研论文写作与发表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教育科研成果转化与应用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教育科研团队建设与管理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教育科研是以教育现象和教育问题为研究对象，运用科学的研究方法，遵循一定的研究程序，探究教育规律及有效教育途径和方法的一种科学实践活动。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教育科研是推动教育改革与发展的重要动力，是提高教育质量、促进教育公平的有效途径，也是培养创新型人才、提升国家竞争力的关键所在。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71" r="2387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教育科研的定义与意义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834" r="2383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教育科研的特点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教育科研具有探索性、创新性、系统性和实践性等特点。它要求研究者具有强烈的问题意识和创新精神，能够运用科学的方法进行系统深入的研究，并注重研究成果的实践应用。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教育科研的分类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根据研究目的、研究内容、研究方法等不同维度，教育科研可分为基础研究、应用研究和开发研究；定量研究和定性研究；实验研究和非实验研究等多种类型。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教育科研的特点与分类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教育创新研究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针对当前教育中存在的热点和难点问题，教育科研将更加注重教育创新研究，探索新的教育理念、教育模式和教育方法，推动教育的变革与发展。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未来教育科研将更加注重跨学科、跨领域的合作与交流，借鉴其他学科的理论和方法，拓展研究视野和深度。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随着大数据、人工智能等技术的发展，教育科研将更加注重实证研究，通过收集和分析大量数据来揭示教育现象和问题的本质和规律。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教育科研的国际合作与交流将进一步加强，推动不同国家和地区之间的教育资源共享和学术成果交流，促进全球教育的共同进步。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教育科研的发展趋势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教育科研能力构成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能够从教育实践中发现有价值的问题，对教育现象和问题进行深入的思考和分析。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敏锐的观察力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具备强烈的问题意识，能够主动发现和提出问题，并对问题的本质和内涵有深刻的理解。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善于从不同角度审视问题，提出新颖、有创见的观点和解决方案。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问题发现与提出能力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807" b="180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能够对所选文献进行深入的分析和综述，把握研究领域的前沿动态和发展趋势。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文献检索技能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熟练掌握各种文献检索工具和方法，能够快速、准确地获取所需文献资料。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文献筛选与整理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具备对文献进行筛选、分类、整理的能力，能够从海量文献中提炼出有价值的信息。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文献检索与综述能力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能够根据研究目的和问题，设计合理的研究方案和方法，确保研究的科学性和可行性。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科研设计能力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具备扎实的实验操作技能，能够独立完成实验操作和数据处理工作。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善于与团队成员沟通合作，共同完成科研任务，分享研究成果。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科研设计与实施能力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能够运用统计分析方法对数据进行深入分析，挖掘数据背后的规律和趋势。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结果呈现能力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能够将分析结果以图表、报告等形式清晰、准确地呈现出来，为决策提供支持。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熟练掌握数据分析工具和方法，能够对收集到的数据进行清洗、整理、转换等处理。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数据分析与处理能力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教育科研方法与技术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明确调查目的，确定问卷内容，选择合适的问卷类型。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设计问卷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根据研究目的和实际情况，选择合适的抽样方法，如随机抽样、分层抽样等。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抽样方法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通过邮寄、电子邮件、电话等方式发放问卷，确保数据收集的准确性和完整性。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对收集到的数据进行整理、统计和分析，得出结论。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明确实验目的，选择合适的实验设计类型，如随机对照实验、析因实验等。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实验操作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结果解释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按照实验设计进行操作，记录实验过程和结果。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对实验数据进行统计分析，检验假设是否成立。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根据数据分析结果，解释实验现象和原因，提出改进建议。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实验研究法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制定解决问题的行动计划，包括目标、措施、时间等。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实施行动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反思总结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对行动过程和结果进行反思和总结，提出改进建议。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确定需要解决的问题或改进的目标。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按照计划实施行动，记录行动过程和结果。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行动研究法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https://d.book118.com/485224340021011102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2024-09-10T20:57:50.055</cp:lastPrinted>
  <dcterms:created xsi:type="dcterms:W3CDTF">2024-09-10T12:57:50Z</dcterms:created>
  <dcterms:modified xsi:type="dcterms:W3CDTF">2024-09-10T12:57:52Z</dcterms:modified>
</cp:coreProperties>
</file>