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19C753-3914-4497-9312-142817746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1C1B0-9D39-42C4-890E-609B71F1D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DA7DE5-E06C-4044-8385-6971DD40A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33BAB9-02FE-44A0-84A0-133CFD9C7A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761B3A-154A-48DD-ACDA-840AD371C5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59AA38-1995-4C18-8250-FD1E8F53C6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96FB41-6DBD-4862-968E-5373CBA95B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558877-0C43-48A4-93E0-21B6CD8480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E43892-DEDC-4D9B-9DE1-6890935852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00AB5-38DF-4BE0-ADC4-3CD7DE367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13374-8001-44AA-A4CA-4E233143B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30121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临床医学专业认证自评报告与国际认可标准的对应关系研究</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2024-01-27</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汇报人：文小库</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临床医学专业认证自评报告概述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国际认可标准概述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临床医学专业认证自评报告与国际认可标准的对应关系分析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临床医学专业认证自评报告与国际认可标准差异分析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临床医学专业认证自评报告与国际认可标准融合策略探讨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国际认可标准是医学教育质量的重要保障，对于推动医学教育的国际化发展具有重要作用。</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研究临床医学专业认证自评报告与国际认可标准的对应关系，有助于医学院校更好地进行自我评估，提高医学教育质量，推动医学教育的国际化发展。</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临床医学专业认证自评报告是医学院校自我评估的重要文件，对于提高医学教育质量具有重要意义。</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04" b="43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通过对临床医学专业认证自评报告与国际认可标准的对应关系进行研究，为医学院校提供自我评估的参考依据，推动医学教育的国际化发展。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临床医学专业认证自评报告与国际认可标准在哪些方面存在对应关系？如何进一步提高医学院校的自我评估水平？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采用文献研究、比较分析和案例研究等方法，对临床医学专业认证自评报告与国际认可标准进行深入研究。</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选取国内外多所知名医学院校的临床医学专业认证自评报告和国际认可标准进行比较分析，探讨其对应关系和存在的差异。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临床医学专业认证自评报告概述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自评报告是临床医学专业在进行专业认证时，由学校或专业自评小组根据认证标准，对专业建设和教育教学情况进行全面梳理、客观分析和综合评价后形成的书面材料。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评报告是临床医学专业认证的重要依据，通过自评报告的编制和提交，有助于学校和专业自评小组深入了解专业建设和教育教学情况，发现存在的问题和不足，明确改进方向和措施，推动专业的持续改进和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自评报告的定义与作用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自评报告的内容与结构</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自评报告的内容应包括学校和专业的基本情况、专业建设规划、教育教学改革、师资队伍建设、实践教学条件、科学研究与社会服务、国际交流与合作、质量保障与持续改进等方面。</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内容</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自评报告的结构一般包括封面、目录、正文、附录等部分。其中，正文部分应按照认证标准的要求，逐项进行描述和分析，突出重点和特色，同时提供必要的支撑材料和数据。</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结构</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编制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自评报告的编制应由学校和专业自评小组共同完成。在编制过程中，应广泛征求教师、学生和其他利益相关者的意见和建议，确保自评报告的真实性和客观性。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审核</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评报告完成后，应经过学校内部审核和专家外部审核两个环节。学校内部审核主要对自评报告的内容和结构进行审核，确保符合认证标准的要求；专家外部审核则是对自评报告进行客观评价，提出改进意见和建议。通过审核后，自评报告方可提交给认证机构进行认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自评报告的编制与审核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国际认可标准概述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国际认可标准是指在国际范围内被广泛接受和应用的，用于评估和提高医学教育质量的标准和准则。</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认可标准在医学教育中发挥着至关重要的作用。首先，它为医学教育机构提供了一个统一的评估框架，有助于机构自我审查和改进。其次，它促进了不同国家和地区医学教育之间的交流与合作，提高了医学教育的国际化和标准化水平。最后，国际认可标准有助于提高医学毕业生的质量和就业竞争力，为医疗卫生事业的发展做出贡献。</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作用</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国际认可标准的定义与作用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国际认可标准通常包括教育目标、课程结构、教学方法、评估方法、师资队伍、教育资源、学生支持、管理和行政等方面。</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要求</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认可标准对医学教育机构提出了以下要求：制定明确的教育目标和课程计划；采用多样化的教学方法和评估方法；建立高素质的师资队伍；提供充足的教育资源和支持；建立完善的管理和行政体系；持续改进教育质量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国际认可标准的内容与要求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认可标准的发展历程可以追溯到20世纪初，当时医学教育主要由各个国家和地区自行管理。随着医学教育的国际化和标准化趋势的加强，国际认可标准逐渐发展起来。目前，世界医学教育联合会（WFME）和世界卫生组织（WHO）等国际组织已经制定了一系列国际认可标准，并在全球范围内推广实施。</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国际认可标准将继续发挥重要作用，并呈现以下发展趋势：一是更加注重医学教育的人文关怀和职业素养培养；二是更加强调医学教育的实践性和创新性；三是更加关注医学教育的全球化和跨文化交流；四是更加重视医学教育质量的持续改进和提高。</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发展趋势</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国际认可标准的发展历程与趋势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临床医学专业认证自评报告与国际认可标准的对应关系分析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对应关系是指临床医学专业认证自评报告中的各项内容与国际认可标准中的相关要求之间的关联性和一致性。</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类型</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包括完全对应、部分对应、不对应等类型。完全对应指自评报告中的内容与国际标准完全一致；部分对应指自评报告中的内容与国际标准部分一致，但还需进一步完善；不对应指自评报告中的内容与国际标准存在较大差异或完全不符合。</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对应关系的定义与类型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https://d.book118.com/485230121340011103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2024-09-13T13:09:58.064</cp:lastPrinted>
  <dcterms:created xsi:type="dcterms:W3CDTF">2024-09-13T05:09:58Z</dcterms:created>
  <dcterms:modified xsi:type="dcterms:W3CDTF">2024-09-13T05:10:00Z</dcterms:modified>
</cp:coreProperties>
</file>