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7D7BC9-6C6A-419C-A36D-BE01DED4FC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51249C-5018-456A-BB3A-B39B8D8C5A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01C2DD-6357-4843-9E36-A08FB52B0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923BE9-8A60-4F10-843E-3080476323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066673-8117-4FEA-ADCA-6D9B646070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D650F3-875F-443F-A307-4B6FC8D2AD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C7EDB8-6148-457C-B490-14AFF5C770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A92813-5EC6-40DF-835F-11E238878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148D12-4B9E-48AE-891C-27F420814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D9FFF-610D-432F-8064-1707F2517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39655-32F7-4BB2-A642-E33CB40F9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23030220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第6章供应链管理环境下的采购管理</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供应链管理环境概述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采购策略与原则</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供应商选择与评估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采购过程控制与优化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合同管理与风险防范</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绩效评估与持续改进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供应链管理环境概述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供应链管理是一种集成的管理思想和方法，它执行供应链中从供应商到最终用户的物流的计划和控制等职能。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供应链管理以客户为中心，强调企业间的合作与协调，运用信息技术优化供应链流程，实现高效、灵活、响应迅速的供应链运作。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供应链管理特点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供应链管理定义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采购管理是供应链管理的重要组成部分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采购管理负责从供应链上游获取企业所需的物资和服务，其效率和质量直接影响企业的生产和经营活动。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采购管理与供应链其他环节紧密相连</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采购管理与供应链中的生产、销售、物流等环节紧密相关，需要相互协调、配合，以实现供应链整体最优。</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采购管理在供应链中地位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采购信息化与智能化</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随着信息技术的发展，采购管理需要借助信息化和智能化的手段提高效率和质量，如何推进采购信息化和智能化建设是采购管理面临的挑战。</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供应商选择与管理</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在供应链环境下，企业需要与多个供应商建立合作关系，如何选择合适的供应商并进行有效管理成为采购管理的重要挑战。</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采购成本控制</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随着市场竞争的加剧，采购成本成为企业成本控制的重要组成部分，如何在保证采购质量的前提下降低采购成本是采购管理需要解决的问题。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采购风险管理</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供应链中的不确定性和风险会对采购管理产生影响，如何识别、评估和控制采购风险是采购管理的重要任务。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供应链环境下采购管理挑战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采购策略与原则</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企业战略与采购策略对接</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根据企业战略目标，制定相应的采购策略，确保采购活动与企业战略保持一致。</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采购目标设定</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明确采购策略的具体目标，如降低成本、提高质量、优化供应商结构等。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供应链管理环境分析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了解供应链中的供应商、生产商、分销商和消费者等各环节，以及信息流、物流和资金流等要素。</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采购策略制定背景及目标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7417" r="7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总成本最低原则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供应商多元化原则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信息共享与协同原则</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持续改进原则</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关键采购原则及其实施方法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通过综合考虑采购价格、质量、交货期等因素，选择总成本最低的供应商。</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加强供应链各环节之间的信息共享与协同，提高采购效率和响应速度。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分散供应商风险，确保供应链稳定性。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不断优化采购流程、供应商管理和质量控制等方面的工作，提高采购绩效。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案例分析一</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某企业通过优化供应商结构，实现了采购成本降低和质量提升。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案例分析二</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某企业借助信息化手段，提高了采购效率和透明度，加强了与供应商的协同合作。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案例分析三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某企业注重供应商培养和长期合作关系的建立，确保了供应链的稳定性。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案例分析：成功企业采购策略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供应商选择与评估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供应商选择标准及流程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供应商选择标准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包括质量、价格、交货期、服务、技术能力和信誉等。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供应商选择流程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制定选择计划、市场调研、初步筛选、详细评估、谈判签订合同。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542" r="13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评估周期与频率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设定常规评估周期，如每季度或每年一次，并根据实际情况进行调整。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评估指标分类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定量指标（如价格、质量等）和定性指标（如服务、信誉等）。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评估方法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包括权重评分法、成本分析法、层次分析法等。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供应商评估指标体系建立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https://d.book118.com/485230302204011112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2024-09-18T23:41:52.071</cp:lastPrinted>
  <dcterms:created xsi:type="dcterms:W3CDTF">2024-09-18T15:41:52Z</dcterms:created>
  <dcterms:modified xsi:type="dcterms:W3CDTF">2024-09-18T15:41:54Z</dcterms:modified>
</cp:coreProperties>
</file>