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 sz="1200">
                <a:latin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ko-KR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굴림" pitchFamily="50" charset="-127"/>
              <a:cs typeface="+mn-cs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200">
                <a:latin typeface="Times New Roman" panose="02020603050405020304" pitchFamily="18" charset="0"/>
              </a:defRPr>
            </a:lvl1pPr>
          </a:lstStyle>
          <a:p>
            <a:pPr marL="0" marR="0" lvl="0" indent="0" algn="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ko-KR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굴림" pitchFamily="50" charset="-127"/>
              <a:cs typeface="+mn-cs"/>
            </a:endParaRPr>
          </a:p>
        </p:txBody>
      </p:sp>
      <p:sp>
        <p:nvSpPr>
          <p:cNvPr id="50180" name="Rectangle 4"/>
          <p:cNvSpPr>
            <a:spLocks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1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굴림" pitchFamily="50" charset="-127"/>
                <a:ea typeface="굴림" pitchFamily="50" charset="-127"/>
                <a:cs typeface="+mn-cs"/>
              </a:rPr>
              <a:t>마스터 문자열 유형을 편집하려면 누르십시오</a:t>
            </a:r>
            <a:r>
              <a:rPr kumimoji="1" lang="en-US" altLang="ko-KR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굴림" pitchFamily="50" charset="-127"/>
                <a:ea typeface="굴림" pitchFamily="50" charset="-127"/>
                <a:cs typeface="+mn-cs"/>
              </a:rPr>
              <a:t>.</a:t>
            </a:r>
            <a:endParaRPr kumimoji="1" lang="en-US" altLang="ko-KR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굴림" pitchFamily="50" charset="-127"/>
              <a:ea typeface="굴림" pitchFamily="50" charset="-127"/>
              <a:cs typeface="+mn-cs"/>
            </a:endParaRPr>
          </a:p>
          <a:p>
            <a:pPr marL="457200" marR="0" lvl="1" indent="0" algn="l" defTabSz="914400" rtl="0" eaLnBrk="0" fontAlgn="base" latinLnBrk="1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굴림" pitchFamily="50" charset="-127"/>
                <a:ea typeface="굴림" pitchFamily="50" charset="-127"/>
                <a:cs typeface="+mn-cs"/>
              </a:rPr>
              <a:t>둘째 수준</a:t>
            </a:r>
            <a:endParaRPr kumimoji="1" lang="ko-KR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굴림" pitchFamily="50" charset="-127"/>
              <a:ea typeface="굴림" pitchFamily="50" charset="-127"/>
              <a:cs typeface="+mn-cs"/>
            </a:endParaRPr>
          </a:p>
          <a:p>
            <a:pPr marL="914400" marR="0" lvl="2" indent="0" algn="l" defTabSz="914400" rtl="0" eaLnBrk="0" fontAlgn="base" latinLnBrk="1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굴림" pitchFamily="50" charset="-127"/>
                <a:ea typeface="굴림" pitchFamily="50" charset="-127"/>
                <a:cs typeface="+mn-cs"/>
              </a:rPr>
              <a:t>세째 수준</a:t>
            </a:r>
            <a:endParaRPr kumimoji="1" lang="ko-KR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굴림" pitchFamily="50" charset="-127"/>
              <a:ea typeface="굴림" pitchFamily="50" charset="-127"/>
              <a:cs typeface="+mn-cs"/>
            </a:endParaRPr>
          </a:p>
          <a:p>
            <a:pPr marL="1371600" marR="0" lvl="3" indent="0" algn="l" defTabSz="914400" rtl="0" eaLnBrk="0" fontAlgn="base" latinLnBrk="1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굴림" pitchFamily="50" charset="-127"/>
                <a:ea typeface="굴림" pitchFamily="50" charset="-127"/>
                <a:cs typeface="+mn-cs"/>
              </a:rPr>
              <a:t>네째 수준</a:t>
            </a:r>
            <a:endParaRPr kumimoji="1" lang="ko-KR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굴림" pitchFamily="50" charset="-127"/>
              <a:ea typeface="굴림" pitchFamily="50" charset="-127"/>
              <a:cs typeface="+mn-cs"/>
            </a:endParaRPr>
          </a:p>
          <a:p>
            <a:pPr marL="1828800" marR="0" lvl="4" indent="0" algn="l" defTabSz="914400" rtl="0" eaLnBrk="0" fontAlgn="base" latinLnBrk="1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ko-KR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굴림" pitchFamily="50" charset="-127"/>
                <a:ea typeface="굴림" pitchFamily="50" charset="-127"/>
                <a:cs typeface="+mn-cs"/>
              </a:rPr>
              <a:t>다섯째 수준</a:t>
            </a:r>
            <a:endParaRPr kumimoji="1" lang="ko-KR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굴림" pitchFamily="50" charset="-127"/>
              <a:ea typeface="굴림" pitchFamily="50" charset="-127"/>
              <a:cs typeface="+mn-cs"/>
            </a:endParaRP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>
              <a:defRPr sz="1200">
                <a:latin typeface="Times New Roman" panose="02020603050405020304" pitchFamily="18" charset="0"/>
              </a:defRPr>
            </a:lvl1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ko-KR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굴림" pitchFamily="50" charset="-127"/>
              <a:cs typeface="+mn-cs"/>
            </a:endParaRPr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None/>
            </a:pPr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/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latinLnBrk="1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굴림" pitchFamily="50" charset="-127"/>
        <a:ea typeface="굴림" pitchFamily="50" charset="-127"/>
        <a:cs typeface="+mn-cs"/>
      </a:defRPr>
    </a:lvl1pPr>
    <a:lvl2pPr marL="457200" algn="l" rtl="0" eaLnBrk="0" fontAlgn="base" latinLnBrk="1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굴림" pitchFamily="50" charset="-127"/>
        <a:ea typeface="굴림" pitchFamily="50" charset="-127"/>
        <a:cs typeface="+mn-cs"/>
      </a:defRPr>
    </a:lvl2pPr>
    <a:lvl3pPr marL="914400" algn="l" rtl="0" eaLnBrk="0" fontAlgn="base" latinLnBrk="1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굴림" pitchFamily="50" charset="-127"/>
        <a:ea typeface="굴림" pitchFamily="50" charset="-127"/>
        <a:cs typeface="+mn-cs"/>
      </a:defRPr>
    </a:lvl3pPr>
    <a:lvl4pPr marL="1371600" algn="l" rtl="0" eaLnBrk="0" fontAlgn="base" latinLnBrk="1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굴림" pitchFamily="50" charset="-127"/>
        <a:ea typeface="굴림" pitchFamily="50" charset="-127"/>
        <a:cs typeface="+mn-cs"/>
      </a:defRPr>
    </a:lvl4pPr>
    <a:lvl5pPr marL="1828800" algn="l" rtl="0" eaLnBrk="0" fontAlgn="base" latinLnBrk="1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굴림" pitchFamily="50" charset="-127"/>
        <a:ea typeface="굴림" pitchFamily="50" charset="-127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1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51203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51204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为什么叫平足症呢，虽然目前很多文献还是沿用了扁平足这个名词，但是第</a:t>
            </a:r>
            <a:r>
              <a:rPr lang="en-US" altLang="zh-CN"/>
              <a:t>7</a:t>
            </a:r>
            <a:r>
              <a:rPr lang="zh-CN" altLang="en-US"/>
              <a:t>版外科学写得是平足症，所以我觉得作为一个严谨的读书报告，我还是用了教材上的称呼。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2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52227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52228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首先我们来复习一下平足症的感念，平足症指的是先天性或姿势性导致的足弓低平或消失、患足外翻，站立、行走时足弓塌陷，从而出现疲乏或疼痛症状的一种足畸形。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3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53251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53252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可能对于各位教授来说解剖已经很熟悉了，但是我还是觉得有必要跟其他同事们一起复习下足弓的解剖。足弓是由跗骨跟跖骨借韧带、关节连结而成的，借足底肌、韧带和肌腱维持，弹性好，具有缓冲震荡、支持、保护足底血管、神经免受压迫的作用。</a:t>
            </a:r>
            <a:endParaRPr lang="en-US" altLang="zh-CN"/>
          </a:p>
          <a:p>
            <a:pPr lvl="0" eaLnBrk="1" hangingPunct="1"/>
            <a:endParaRPr lang="en-US" altLang="zh-CN"/>
          </a:p>
          <a:p>
            <a:pPr lvl="0" eaLnBrk="1" hangingPunct="1"/>
            <a:r>
              <a:rPr lang="zh-CN" altLang="en-US"/>
              <a:t>这是我大学时候解剖老师写给我的口诀，便于大家记忆</a:t>
            </a:r>
            <a:r>
              <a:rPr lang="en-US" altLang="zh-CN"/>
              <a:t>7</a:t>
            </a:r>
            <a:r>
              <a:rPr lang="zh-CN" altLang="en-US"/>
              <a:t>块跗骨的名称及位置。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4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54275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54276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足弓可分为内、外侧纵弓及横弓。</a:t>
            </a:r>
            <a:endParaRPr lang="en-US" altLang="zh-CN"/>
          </a:p>
          <a:p>
            <a:pPr lvl="0" eaLnBrk="1" hangingPunct="1"/>
            <a:r>
              <a:rPr lang="zh-CN" altLang="en-US"/>
              <a:t>外纵弓有跟骨、骰骨，第</a:t>
            </a:r>
            <a:r>
              <a:rPr lang="en-US" altLang="zh-CN"/>
              <a:t>4</a:t>
            </a:r>
            <a:r>
              <a:rPr lang="zh-CN" altLang="en-US"/>
              <a:t>、</a:t>
            </a:r>
            <a:r>
              <a:rPr lang="en-US" altLang="zh-CN"/>
              <a:t>5</a:t>
            </a:r>
            <a:r>
              <a:rPr lang="zh-CN" altLang="en-US"/>
              <a:t>跖骨及其间的连结共同构成。</a:t>
            </a:r>
            <a:endParaRPr lang="en-US" altLang="zh-CN"/>
          </a:p>
          <a:p>
            <a:pPr lvl="0" eaLnBrk="1" hangingPunct="1"/>
            <a:r>
              <a:rPr lang="zh-CN" altLang="en-US"/>
              <a:t>内纵弓又跟骨、距骨、舟骨、</a:t>
            </a:r>
            <a:r>
              <a:rPr lang="en-US" altLang="zh-CN"/>
              <a:t>1-3</a:t>
            </a:r>
            <a:r>
              <a:rPr lang="zh-CN" altLang="en-US"/>
              <a:t>楔骨、第</a:t>
            </a:r>
            <a:r>
              <a:rPr lang="en-US" altLang="zh-CN"/>
              <a:t>1-3</a:t>
            </a:r>
            <a:r>
              <a:rPr lang="zh-CN" altLang="en-US"/>
              <a:t>跖骨及其间连结共同构成。</a:t>
            </a:r>
            <a:endParaRPr lang="en-US" altLang="zh-CN"/>
          </a:p>
          <a:p>
            <a:pPr lvl="0" eaLnBrk="1" hangingPunct="1"/>
            <a:r>
              <a:rPr lang="zh-CN" altLang="en-US"/>
              <a:t>横弓由骰骨、</a:t>
            </a:r>
            <a:r>
              <a:rPr lang="en-US" altLang="zh-CN"/>
              <a:t>1-3</a:t>
            </a:r>
            <a:r>
              <a:rPr lang="zh-CN" altLang="en-US"/>
              <a:t>楔骨、</a:t>
            </a:r>
            <a:r>
              <a:rPr lang="en-US" altLang="zh-CN"/>
              <a:t>1-5</a:t>
            </a:r>
            <a:r>
              <a:rPr lang="zh-CN" altLang="en-US"/>
              <a:t>跖骨的基底部及其间的连结共同构成。</a:t>
            </a:r>
            <a:endParaRPr lang="en-US" altLang="zh-CN"/>
          </a:p>
          <a:p>
            <a:pPr lvl="0" eaLnBrk="1" hangingPunct="1"/>
            <a:r>
              <a:rPr lang="zh-CN" altLang="en-US"/>
              <a:t>当足弓的结构发育不良或受损，可引起足弓塌陷，导致平足症。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5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55299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55300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根据平足症的发生病因，我们可以把其分为先天性和后天性两类</a:t>
            </a:r>
            <a:endParaRPr lang="zh-CN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6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56323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56324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常见的先天性因素包括以下</a:t>
            </a:r>
            <a:r>
              <a:rPr lang="en-US" altLang="zh-CN"/>
              <a:t>5</a:t>
            </a:r>
            <a:r>
              <a:rPr lang="zh-CN" altLang="en-US"/>
              <a:t>种，分别是：，这些因素都是通过引起生长发育的异常而导致平足症的发生。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57347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保守治疗：婴幼儿，手法复位，石膏固定等</a:t>
            </a:r>
            <a:endParaRPr lang="en-US" altLang="zh-CN"/>
          </a:p>
          <a:p>
            <a:pPr lvl="0"/>
            <a:r>
              <a:rPr lang="zh-CN" altLang="en-US"/>
              <a:t>手术：不同年龄段，</a:t>
            </a:r>
            <a:r>
              <a:rPr lang="en-US" altLang="zh-CN"/>
              <a:t>3</a:t>
            </a:r>
            <a:r>
              <a:rPr lang="zh-CN" altLang="en-US"/>
              <a:t>岁以下，单纯切开复位，软组织松解</a:t>
            </a:r>
            <a:endParaRPr lang="en-US" altLang="zh-CN"/>
          </a:p>
          <a:p>
            <a:pPr lvl="0"/>
            <a:r>
              <a:rPr lang="en-US" altLang="zh-CN"/>
              <a:t>                  3</a:t>
            </a:r>
            <a:r>
              <a:rPr lang="zh-CN" altLang="en-US"/>
              <a:t>岁以上，切开复位，舟骨摘除</a:t>
            </a:r>
            <a:endParaRPr lang="en-US" altLang="zh-CN"/>
          </a:p>
          <a:p>
            <a:pPr lvl="0"/>
            <a:r>
              <a:rPr lang="en-US" altLang="zh-CN"/>
              <a:t>                  4-8</a:t>
            </a:r>
            <a:r>
              <a:rPr lang="zh-CN" altLang="en-US"/>
              <a:t>岁，切开复位，距下关节外融合术</a:t>
            </a:r>
            <a:endParaRPr lang="en-US" altLang="zh-CN"/>
          </a:p>
          <a:p>
            <a:pPr lvl="0"/>
            <a:r>
              <a:rPr lang="en-US" altLang="zh-CN"/>
              <a:t>                  12</a:t>
            </a:r>
            <a:r>
              <a:rPr lang="zh-CN" altLang="en-US"/>
              <a:t>岁以上，三关节融合</a:t>
            </a:r>
            <a:endParaRPr lang="zh-CN" altLang="en-US"/>
          </a:p>
        </p:txBody>
      </p:sp>
      <p:sp>
        <p:nvSpPr>
          <p:cNvPr id="5734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8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9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58371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58372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而后天性的因素，可以粗略归纳为以下方面。</a:t>
            </a:r>
            <a:endParaRPr lang="en-US" altLang="zh-CN"/>
          </a:p>
          <a:p>
            <a:pPr lvl="0" eaLnBrk="1" hangingPunct="1"/>
            <a:r>
              <a:rPr lang="zh-CN" altLang="en-US"/>
              <a:t>长期负重、肥胖、疲劳，都会造成足弓肌肉、韧带的疲劳，逐渐出现肌肉韧带的衰弱，最终出现足弓低平塌陷。</a:t>
            </a:r>
            <a:endParaRPr lang="en-US" altLang="zh-CN"/>
          </a:p>
          <a:p>
            <a:pPr lvl="0" eaLnBrk="1" hangingPunct="1"/>
            <a:r>
              <a:rPr lang="zh-CN" altLang="en-US"/>
              <a:t>长期卧床、缺乏锻炼，小腿和足部肌肉萎缩，不能维持足弓张力。</a:t>
            </a:r>
            <a:endParaRPr lang="en-US" altLang="zh-CN"/>
          </a:p>
          <a:p>
            <a:pPr lvl="0" eaLnBrk="1" hangingPunct="1"/>
            <a:r>
              <a:rPr lang="zh-CN" altLang="en-US"/>
              <a:t>鞋跟过高，长期体重前移，跟骨向前下倾斜，足纵弓早到破坏。</a:t>
            </a:r>
            <a:endParaRPr lang="en-US" altLang="zh-CN"/>
          </a:p>
          <a:p>
            <a:pPr lvl="0" eaLnBrk="1" hangingPunct="1"/>
            <a:r>
              <a:rPr lang="zh-CN" altLang="en-US"/>
              <a:t>各种骨病导致的关节、骨质的破坏。</a:t>
            </a:r>
            <a:endParaRPr lang="en-US" altLang="zh-CN"/>
          </a:p>
          <a:p>
            <a:pPr lvl="0" eaLnBrk="1" hangingPunct="1"/>
            <a:r>
              <a:rPr lang="zh-CN" altLang="en-US"/>
              <a:t>脊髓灰质炎则会使足内、外在肌肌力失衡后遗留平足症。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10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59395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59396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而根据软组织病理改变分类，我们可以将平足症分为</a:t>
            </a:r>
            <a:endParaRPr lang="zh-CN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11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60419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60420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    易变性，又称为姿势性、可塑性、生理性平足症，临床上较为常见，其中以婴幼儿常见。</a:t>
            </a:r>
            <a:r>
              <a:rPr lang="en-US" altLang="zh-CN"/>
              <a:t>2</a:t>
            </a:r>
            <a:r>
              <a:rPr lang="zh-CN" altLang="en-US"/>
              <a:t>岁以内的孩子因正常负重的反射未建立，正常负重在跟骨、第</a:t>
            </a:r>
            <a:r>
              <a:rPr lang="en-US" altLang="zh-CN"/>
              <a:t>1</a:t>
            </a:r>
            <a:r>
              <a:rPr lang="zh-CN" altLang="en-US"/>
              <a:t>跖骨头和第</a:t>
            </a:r>
            <a:r>
              <a:rPr lang="en-US" altLang="zh-CN"/>
              <a:t>5</a:t>
            </a:r>
            <a:r>
              <a:rPr lang="zh-CN" altLang="en-US"/>
              <a:t>跖骨头平面，应力传导偏前，导致跟骨外翻或平足症出现，但随着生长发育的成熟，在</a:t>
            </a:r>
            <a:r>
              <a:rPr lang="en-US" altLang="zh-CN"/>
              <a:t>10</a:t>
            </a:r>
            <a:r>
              <a:rPr lang="zh-CN" altLang="en-US"/>
              <a:t>岁左右，这方面的问题将逐渐趋于正常，多数情况不需要手术治疗。</a:t>
            </a:r>
            <a:endParaRPr lang="en-US" altLang="zh-CN"/>
          </a:p>
          <a:p>
            <a:pPr lvl="0" eaLnBrk="1" hangingPunct="1"/>
            <a:r>
              <a:rPr lang="zh-CN" altLang="en-US"/>
              <a:t>    但如果出现前述的病因之后，由于足弓的应力或结构异常导致足弓肌肉长时间受牵拉、松弛后，将出现平足症无法自行纠正的情况。</a:t>
            </a:r>
            <a:endParaRPr lang="en-US" altLang="zh-CN"/>
          </a:p>
          <a:p>
            <a:pPr lvl="0" eaLnBrk="1" hangingPunct="1"/>
            <a:r>
              <a:rPr lang="en-US" altLang="zh-CN"/>
              <a:t>    </a:t>
            </a:r>
            <a:r>
              <a:rPr lang="zh-CN" altLang="en-US"/>
              <a:t>此类平足症的特典是负重时足弓低平，除去负重后，可立即回复正常，而此类平足症的长期治疗效果满意。</a:t>
            </a:r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12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61443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61444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下面跟大家浅谈一下易变性平足症的形成机制。在负重状态下，开始时跟舟关节逐渐松弛，使距骨头向内下移位，跟骨也随同内移。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13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62467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62468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因此在足内侧，舟骨结节、距骨头及载距突都变得突出，跟骰长、短肌亦逐渐拉松，足跟向外移，内踝三角韧带亦被拉松，胫前、胫后肌腱被拉松而腓骨长、短肌则出现适用性痉挛，最后出现足弓的断裂、塌陷。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90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14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63491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63492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典型的平足症</a:t>
            </a:r>
            <a:endParaRPr lang="zh-CN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15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64515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64516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僵硬性平足症又称病理性、痉挛性，为什么打星号（</a:t>
            </a:r>
            <a:r>
              <a:rPr lang="en-US" altLang="zh-CN"/>
              <a:t>7</a:t>
            </a:r>
            <a:r>
              <a:rPr lang="zh-CN" altLang="en-US"/>
              <a:t>版外科学僵硬性即痉挛性平足症，</a:t>
            </a:r>
            <a:r>
              <a:rPr lang="en-US" altLang="zh-CN"/>
              <a:t>8</a:t>
            </a:r>
            <a:r>
              <a:rPr lang="zh-CN" altLang="en-US"/>
              <a:t>版黄家驷外科学则把僵硬性、痉挛性分列成</a:t>
            </a:r>
            <a:r>
              <a:rPr lang="en-US" altLang="zh-CN"/>
              <a:t>2</a:t>
            </a:r>
            <a:r>
              <a:rPr lang="zh-CN" altLang="en-US"/>
              <a:t>种类型。）此类平足症的特典是，无论负重与否、足弓始终处于塌陷状态，多伴有骨性损伤、先天性畸形、跗骨发育异常，而因足跟强直于外翻位，影像学上多有关节炎表现。</a:t>
            </a:r>
            <a:endParaRPr lang="zh-CN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38" name="Rectangle 7"/>
          <p:cNvSpPr txBox="1">
            <a:spLocks noGrp="1"/>
          </p:cNvSpPr>
          <p:nvPr>
            <p:ph type="sldNum" sz="quarter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ko-KR" sz="1200">
                <a:latin typeface="Times New Roman" panose="02020603050405020304" pitchFamily="18" charset="0"/>
              </a:rPr>
              <a:t>16</a:t>
            </a:fld>
            <a:endParaRPr lang="en-US" altLang="ko-KR" sz="1200">
              <a:latin typeface="Times New Roman" panose="02020603050405020304" pitchFamily="18" charset="0"/>
            </a:endParaRPr>
          </a:p>
        </p:txBody>
      </p:sp>
      <p:sp>
        <p:nvSpPr>
          <p:cNvPr id="65539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65540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/>
              <a:t>平足症患者临床常见症状包括以下方面。</a:t>
            </a:r>
            <a:endParaRPr lang="en-US" altLang="zh-CN"/>
          </a:p>
          <a:p>
            <a:pPr lvl="0" eaLnBrk="1" hangingPunct="1"/>
            <a:r>
              <a:rPr lang="zh-CN" altLang="en-US"/>
              <a:t>韧带被牵拉处，舟骨结节、足底内测跟舟韧带止点，第一跖骨头下放等。</a:t>
            </a:r>
            <a:endParaRPr lang="zh-CN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F8729-7D40-4B14-AC30-E656881CE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278F3-ED65-4CCA-A92B-B81D101F4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04008-2A79-4470-A80A-F8769B20D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BBDEC-E1D3-4C9C-8A3D-54E30A1A8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EA1DFA-192B-4C0E-8486-C196430BE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53761C-34FA-44A1-A6B4-E60D08F6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4885F8-6671-46B6-95C2-33F47478C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A5976-6660-4F54-86A1-654459B54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8DD09-7885-42E6-9EE6-10CB0B468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7A423-A704-4ABA-942E-053EA7C44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9721A-4813-49C8-9CA6-A957E59D5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 preserve="1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61950" y="2105025"/>
            <a:ext cx="8382000" cy="504825"/>
          </a:xfrm>
        </p:spPr>
        <p:txBody>
          <a:bodyPr/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altLang="ko-KR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096000" y="4619625"/>
            <a:ext cx="2895600" cy="409575"/>
          </a:xfrm>
        </p:spPr>
        <p:txBody>
          <a:bodyPr/>
          <a:lstStyle>
            <a:lvl1pPr marL="0" indent="0" algn="r">
              <a:buFont typeface="Wingdings" panose="05000000000000000000" pitchFamily="2" charset="2"/>
              <a:buNone/>
              <a:defRPr sz="1800" b="1">
                <a:solidFill>
                  <a:srgbClr val="000000"/>
                </a:solidFill>
              </a:defRPr>
            </a:lvl1pPr>
          </a:lstStyle>
          <a:p>
            <a:r>
              <a:rPr lang="zh-CN" altLang="en-US" smtClean="0"/>
              <a:t>单击此处编辑母版副标题样式</a:t>
            </a:r>
            <a:endParaRPr lang="en-US" altLang="ko-KR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85188" y="6553200"/>
            <a:ext cx="658813" cy="3048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en-US" altLang="ko-KR">
                <a:latin typeface="Verdana" panose="020b0604030504040204" pitchFamily="34" charset="0"/>
              </a:rPr>
              <a:t/>
            </a:fld>
            <a:endParaRPr lang="en-US" altLang="ko-KR">
              <a:latin typeface="Verdana" panose="020b0604030504040204" pitchFamily="34" charset="0"/>
            </a:endParaRPr>
          </a:p>
        </p:txBody>
      </p:sp>
      <p:sp>
        <p:nvSpPr>
          <p:cNvPr id="8" name="Rectangle 1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00400" y="632460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en-US" altLang="ko-KR">
                <a:latin typeface="Verdana" panose="020b0604030504040204" pitchFamily="34" charset="0"/>
              </a:rPr>
              <a:t/>
            </a:fld>
            <a:endParaRPr lang="en-US" altLang="ko-KR">
              <a:latin typeface="Verdana" panose="020b0604030504040204" pitchFamily="34" charset="0"/>
            </a:endParaRPr>
          </a:p>
        </p:txBody>
      </p:sp>
      <p:sp>
        <p:nvSpPr>
          <p:cNvPr id="8" name="Rectangle 3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en-US" altLang="ko-KR">
                <a:latin typeface="Verdana" panose="020b0604030504040204" pitchFamily="34" charset="0"/>
              </a:rPr>
              <a:t/>
            </a:fld>
            <a:endParaRPr lang="en-US" altLang="ko-KR">
              <a:latin typeface="Verdana" panose="020b0604030504040204" pitchFamily="34" charset="0"/>
            </a:endParaRPr>
          </a:p>
        </p:txBody>
      </p:sp>
      <p:sp>
        <p:nvSpPr>
          <p:cNvPr id="8" name="Rectangle 3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11188" y="1295400"/>
            <a:ext cx="39624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725988" y="1295400"/>
            <a:ext cx="39624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en-US" altLang="ko-KR">
                <a:latin typeface="Verdana" panose="020b0604030504040204" pitchFamily="34" charset="0"/>
              </a:rPr>
              <a:t/>
            </a:fld>
            <a:endParaRPr lang="en-US" altLang="ko-KR">
              <a:latin typeface="Verdana" panose="020b0604030504040204" pitchFamily="34" charset="0"/>
            </a:endParaRPr>
          </a:p>
        </p:txBody>
      </p:sp>
      <p:sp>
        <p:nvSpPr>
          <p:cNvPr id="8" name="Rectangle 3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en-US" altLang="ko-KR">
                <a:latin typeface="Verdana" panose="020b0604030504040204" pitchFamily="34" charset="0"/>
              </a:rPr>
              <a:t/>
            </a:fld>
            <a:endParaRPr lang="en-US" altLang="ko-KR">
              <a:latin typeface="Verdana" panose="020b0604030504040204" pitchFamily="34" charset="0"/>
            </a:endParaRPr>
          </a:p>
        </p:txBody>
      </p:sp>
      <p:sp>
        <p:nvSpPr>
          <p:cNvPr id="8" name="Rectangle 34"/>
          <p:cNvSpPr>
            <a:spLocks noGrp="1" noChangeArrowheads="1"/>
          </p:cNvSpPr>
          <p:nvPr>
            <p:ph type="ftr" sz="quarter" idx="1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en-US" altLang="ko-KR">
                <a:latin typeface="Verdana" panose="020b0604030504040204" pitchFamily="34" charset="0"/>
              </a:rPr>
              <a:t/>
            </a:fld>
            <a:endParaRPr lang="en-US" altLang="ko-KR">
              <a:latin typeface="Verdana" panose="020b0604030504040204" pitchFamily="34" charset="0"/>
            </a:endParaRPr>
          </a:p>
        </p:txBody>
      </p:sp>
      <p:sp>
        <p:nvSpPr>
          <p:cNvPr id="8" name="Rectangle 3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en-US" altLang="ko-KR">
                <a:latin typeface="Verdana" panose="020b0604030504040204" pitchFamily="34" charset="0"/>
              </a:rPr>
              <a:t/>
            </a:fld>
            <a:endParaRPr lang="en-US" altLang="ko-KR">
              <a:latin typeface="Verdana" panose="020b0604030504040204" pitchFamily="34" charset="0"/>
            </a:endParaRPr>
          </a:p>
        </p:txBody>
      </p:sp>
      <p:sp>
        <p:nvSpPr>
          <p:cNvPr id="8" name="Rectangle 3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en-US" altLang="ko-KR">
                <a:latin typeface="Verdana" panose="020b0604030504040204" pitchFamily="34" charset="0"/>
              </a:rPr>
              <a:t/>
            </a:fld>
            <a:endParaRPr lang="en-US" altLang="ko-KR">
              <a:latin typeface="Verdana" panose="020b0604030504040204" pitchFamily="34" charset="0"/>
            </a:endParaRPr>
          </a:p>
        </p:txBody>
      </p:sp>
      <p:sp>
        <p:nvSpPr>
          <p:cNvPr id="8" name="Rectangle 3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None/>
              <a:defRPr/>
            </a:pPr>
            <a:r>
              <a:rPr kumimoji="1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1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en-US" altLang="ko-KR">
                <a:latin typeface="Verdana" panose="020b0604030504040204" pitchFamily="34" charset="0"/>
              </a:rPr>
              <a:t/>
            </a:fld>
            <a:endParaRPr lang="en-US" altLang="ko-KR">
              <a:latin typeface="Verdana" panose="020b0604030504040204" pitchFamily="34" charset="0"/>
            </a:endParaRPr>
          </a:p>
        </p:txBody>
      </p:sp>
      <p:sp>
        <p:nvSpPr>
          <p:cNvPr id="8" name="Rectangle 3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en-US" altLang="ko-KR">
                <a:latin typeface="Verdana" panose="020b0604030504040204" pitchFamily="34" charset="0"/>
              </a:rPr>
              <a:t/>
            </a:fld>
            <a:endParaRPr lang="en-US" altLang="ko-KR">
              <a:latin typeface="Verdana" panose="020b0604030504040204" pitchFamily="34" charset="0"/>
            </a:endParaRPr>
          </a:p>
        </p:txBody>
      </p:sp>
      <p:sp>
        <p:nvSpPr>
          <p:cNvPr id="8" name="Rectangle 3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62725" y="304800"/>
            <a:ext cx="2125663" cy="58674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82563" y="304800"/>
            <a:ext cx="6227762" cy="58674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en-US" altLang="ko-KR">
                <a:latin typeface="Verdana" panose="020b0604030504040204" pitchFamily="34" charset="0"/>
              </a:rPr>
              <a:t/>
            </a:fld>
            <a:endParaRPr lang="en-US" altLang="ko-KR">
              <a:latin typeface="Verdana" panose="020b0604030504040204" pitchFamily="34" charset="0"/>
            </a:endParaRPr>
          </a:p>
        </p:txBody>
      </p:sp>
      <p:sp>
        <p:nvSpPr>
          <p:cNvPr id="8" name="Rectangle 3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chart" preserve="1">
  <p:cSld name="标题和图表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82563" y="304800"/>
            <a:ext cx="7970837" cy="69215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表占位符 2"/>
          <p:cNvSpPr>
            <a:spLocks noGrp="1"/>
          </p:cNvSpPr>
          <p:nvPr>
            <p:ph type="chart" idx="1" hasCustomPrompt="1"/>
          </p:nvPr>
        </p:nvSpPr>
        <p:spPr>
          <a:xfrm>
            <a:off x="611188" y="1295400"/>
            <a:ext cx="8077200" cy="48768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anose="05000000000000000000" pitchFamily="2" charset="2"/>
              <a:buChar char="v"/>
              <a:defRPr/>
            </a:pPr>
            <a:r>
              <a:rPr kumimoji="1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单击图标添加图表</a:t>
            </a:r>
            <a:endParaRPr kumimoji="1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en-US" altLang="ko-KR">
                <a:latin typeface="Verdana" panose="020b0604030504040204" pitchFamily="34" charset="0"/>
              </a:rPr>
              <a:t/>
            </a:fld>
            <a:endParaRPr lang="en-US" altLang="ko-KR">
              <a:latin typeface="Verdana" panose="020b0604030504040204" pitchFamily="34" charset="0"/>
            </a:endParaRPr>
          </a:p>
        </p:txBody>
      </p:sp>
      <p:sp>
        <p:nvSpPr>
          <p:cNvPr id="8" name="Rectangle 3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B21A743-7707-4834-BA52-641A59172EC3}" type="datetime1">
              <a:rPr kumimoji="1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굴림" pitchFamily="50" charset="-127"/>
                <a:ea typeface="굴림" pitchFamily="50" charset="-127"/>
                <a:cs typeface="+mn-cs"/>
              </a:rPr>
              <a:t/>
            </a:fld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굴림" pitchFamily="50" charset="-127"/>
              <a:ea typeface="굴림" pitchFamily="50" charset="-127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可编辑</a:t>
            </a:r>
            <a:endParaRPr kumimoji="1" lang="zh-CN" altLang="en-US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zh-CN" altLang="en-US">
                <a:latin typeface="Verdana" panose="020b0604030504040204" pitchFamily="34" charset="0"/>
              </a:rPr>
              <a:t/>
            </a:fld>
            <a:endParaRPr lang="zh-CN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EB21A743-7707-4834-BA52-641A59172EC3}" type="datetime1">
              <a:rPr kumimoji="1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굴림" pitchFamily="50" charset="-127"/>
                <a:ea typeface="굴림" pitchFamily="50" charset="-127"/>
                <a:cs typeface="+mn-cs"/>
              </a:rPr>
              <a:t/>
            </a:fld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굴림" pitchFamily="50" charset="-127"/>
              <a:ea typeface="굴림" pitchFamily="50" charset="-127"/>
              <a:cs typeface="+mn-cs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可编辑</a:t>
            </a:r>
            <a:endParaRPr kumimoji="1" lang="zh-CN" altLang="en-US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ctr">
              <a:buNone/>
            </a:pPr>
            <a:fld id="{9A0DB2DC-4C9A-4742-B13C-FB6460FD3503}" type="slidenum">
              <a:rPr lang="zh-CN" altLang="en-US">
                <a:latin typeface="Verdana" panose="020b0604030504040204" pitchFamily="34" charset="0"/>
              </a:rPr>
              <a:t/>
            </a:fld>
            <a:endParaRPr lang="zh-CN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182563" y="304800"/>
            <a:ext cx="7970837" cy="6921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en-US" altLang="ko-KR"/>
              <a:t>Click to edit Master title</a:t>
            </a:r>
            <a:endParaRPr lang="en-US" altLang="ko-KR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611188" y="1295400"/>
            <a:ext cx="8077200" cy="4876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en-US" altLang="ko-KR"/>
              <a:t> Click to edit Master text</a:t>
            </a:r>
            <a:endParaRPr lang="en-US" altLang="ko-KR"/>
          </a:p>
          <a:p>
            <a:pPr lvl="1"/>
            <a:r>
              <a:rPr lang="en-US" altLang="ko-KR"/>
              <a:t>Second level</a:t>
            </a:r>
            <a:endParaRPr lang="en-US" altLang="ko-KR"/>
          </a:p>
          <a:p>
            <a:pPr lvl="2"/>
            <a:r>
              <a:rPr lang="en-US" altLang="ko-KR"/>
              <a:t>Third level</a:t>
            </a:r>
            <a:endParaRPr lang="en-US" altLang="ko-KR"/>
          </a:p>
          <a:p>
            <a:pPr lvl="3"/>
            <a:r>
              <a:rPr lang="en-US" altLang="ko-KR"/>
              <a:t>Fourth level</a:t>
            </a:r>
            <a:endParaRPr lang="en-US" altLang="ko-KR"/>
          </a:p>
          <a:p>
            <a:pPr lvl="4"/>
            <a:r>
              <a:rPr lang="en-US" altLang="ko-KR"/>
              <a:t>Fifth level</a:t>
            </a:r>
            <a:endParaRPr lang="en-US" altLang="ko-KR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302625" y="6524625"/>
            <a:ext cx="765175" cy="3333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marL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1" i="0" u="none" kern="1200" baseline="0">
                <a:solidFill>
                  <a:schemeClr val="bg1"/>
                </a:solidFill>
                <a:latin typeface="Verdana" panose="020b0604030504040204" pitchFamily="34" charset="0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ko-KR"/>
              <a:t/>
            </a:fld>
            <a:endParaRPr lang="en-US" altLang="ko-KR">
              <a:latin typeface="굴림" pitchFamily="50" charset="-127"/>
            </a:endParaRPr>
          </a:p>
        </p:txBody>
      </p:sp>
      <p:sp>
        <p:nvSpPr>
          <p:cNvPr id="1029" name="Rectangle 33"/>
          <p:cNvSpPr/>
          <p:nvPr/>
        </p:nvSpPr>
        <p:spPr>
          <a:xfrm>
            <a:off x="7620000" y="762000"/>
            <a:ext cx="1371600" cy="2286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lvl="0" algn="r" eaLnBrk="1" hangingPunct="1"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None/>
            </a:pPr>
            <a:r>
              <a:rPr lang="en-US" altLang="ko-KR" b="1">
                <a:solidFill>
                  <a:srgbClr val="000000"/>
                </a:solidFill>
                <a:latin typeface="Verdana" panose="020b0604030504040204" pitchFamily="34" charset="0"/>
              </a:rPr>
              <a:t>LOGO</a:t>
            </a:r>
            <a:endParaRPr lang="en-US" altLang="ko-KR" b="1">
              <a:solidFill>
                <a:srgbClr val="000000"/>
              </a:solidFill>
              <a:latin typeface="Verdana" panose="020b0604030504040204" pitchFamily="34" charset="0"/>
            </a:endParaRPr>
          </a:p>
        </p:txBody>
      </p:sp>
      <p:sp>
        <p:nvSpPr>
          <p:cNvPr id="1058" name="Rectangle 3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6200" y="6445250"/>
            <a:ext cx="2895600" cy="358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marL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1" i="0" u="none" kern="1200" baseline="0">
                <a:solidFill>
                  <a:schemeClr val="bg1"/>
                </a:solidFill>
                <a:latin typeface="+mn-lt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ko-KR" sz="1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www.theme gallery.com</a:t>
            </a:r>
            <a:endParaRPr kumimoji="1" lang="en-US" altLang="ko-KR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</p:bldLst>
  </p:timing>
  <p:txStyles>
    <p:titleStyle>
      <a:lvl1pPr algn="l" rtl="0" eaLnBrk="0" fontAlgn="base" latinLnBrk="1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latinLnBrk="1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Verdana" panose="020b0604030504040204" pitchFamily="34" charset="0"/>
          <a:ea typeface="굴림" pitchFamily="50" charset="-127"/>
        </a:defRPr>
      </a:lvl2pPr>
      <a:lvl3pPr algn="l" rtl="0" eaLnBrk="0" fontAlgn="base" latinLnBrk="1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Verdana" panose="020b0604030504040204" pitchFamily="34" charset="0"/>
          <a:ea typeface="굴림" pitchFamily="50" charset="-127"/>
        </a:defRPr>
      </a:lvl3pPr>
      <a:lvl4pPr algn="l" rtl="0" eaLnBrk="0" fontAlgn="base" latinLnBrk="1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Verdana" panose="020b0604030504040204" pitchFamily="34" charset="0"/>
          <a:ea typeface="굴림" pitchFamily="50" charset="-127"/>
        </a:defRPr>
      </a:lvl4pPr>
      <a:lvl5pPr algn="l" rtl="0" eaLnBrk="0" fontAlgn="base" latinLnBrk="1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Verdana" panose="020b0604030504040204" pitchFamily="34" charset="0"/>
          <a:ea typeface="굴림" pitchFamily="50" charset="-127"/>
        </a:defRPr>
      </a:lvl5pPr>
      <a:lvl6pPr marL="457200" algn="l" rtl="0" eaLnBrk="1" fontAlgn="base" latinLnBrk="1" hangingPunct="1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Verdana" panose="020b0604030504040204" pitchFamily="34" charset="0"/>
          <a:ea typeface="굴림" pitchFamily="50" charset="-127"/>
        </a:defRPr>
      </a:lvl6pPr>
      <a:lvl7pPr marL="914400" algn="l" rtl="0" eaLnBrk="1" fontAlgn="base" latinLnBrk="1" hangingPunct="1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Verdana" panose="020b0604030504040204" pitchFamily="34" charset="0"/>
          <a:ea typeface="굴림" pitchFamily="50" charset="-127"/>
        </a:defRPr>
      </a:lvl7pPr>
      <a:lvl8pPr marL="1371600" algn="l" rtl="0" eaLnBrk="1" fontAlgn="base" latinLnBrk="1" hangingPunct="1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Verdana" panose="020b0604030504040204" pitchFamily="34" charset="0"/>
          <a:ea typeface="굴림" pitchFamily="50" charset="-127"/>
        </a:defRPr>
      </a:lvl8pPr>
      <a:lvl9pPr marL="1828800" algn="l" rtl="0" eaLnBrk="1" fontAlgn="base" latinLnBrk="1" hangingPunct="1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Verdana" panose="020b0604030504040204" pitchFamily="34" charset="0"/>
          <a:ea typeface="굴림" pitchFamily="50" charset="-127"/>
        </a:defRPr>
      </a:lvl9pPr>
    </p:titleStyle>
    <p:bodyStyle>
      <a:lvl1pPr marL="342900" indent="-342900" algn="l" rtl="0" eaLnBrk="0" fontAlgn="base" latinLnBrk="1" hangingPunct="0"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v"/>
        <a:defRPr kumimoji="1" sz="28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latinLnBrk="1" hangingPunct="0">
        <a:spcBef>
          <a:spcPct val="20000"/>
        </a:spcBef>
        <a:spcAft>
          <a:spcPct val="0"/>
        </a:spcAft>
        <a:buChar char="–"/>
        <a:defRPr kumimoji="1" sz="2400">
          <a:solidFill>
            <a:srgbClr val="000000"/>
          </a:solidFill>
          <a:latin typeface="+mn-lt"/>
          <a:ea typeface="+mn-ea"/>
        </a:defRPr>
      </a:lvl2pPr>
      <a:lvl3pPr marL="1143000" indent="-228600" algn="l" rtl="0" eaLnBrk="0" fontAlgn="base" latinLnBrk="1" hangingPunct="0">
        <a:spcBef>
          <a:spcPct val="20000"/>
        </a:spcBef>
        <a:spcAft>
          <a:spcPct val="0"/>
        </a:spcAft>
        <a:buFont typeface="Wingdings" panose="05000000000000000000" pitchFamily="2" charset="2"/>
        <a:buChar char="§"/>
        <a:defRPr kumimoji="1" sz="2400">
          <a:solidFill>
            <a:srgbClr val="000000"/>
          </a:solidFill>
          <a:latin typeface="+mn-lt"/>
          <a:ea typeface="+mn-ea"/>
        </a:defRPr>
      </a:lvl3pPr>
      <a:lvl4pPr marL="1562100" indent="-228600" algn="l" rtl="0" eaLnBrk="0" fontAlgn="base" latinLnBrk="1" hangingPunct="0">
        <a:spcBef>
          <a:spcPct val="20000"/>
        </a:spcBef>
        <a:spcAft>
          <a:spcPct val="0"/>
        </a:spcAft>
        <a:buChar char="–"/>
        <a:defRPr kumimoji="1" sz="2400">
          <a:solidFill>
            <a:srgbClr val="000000"/>
          </a:solidFill>
          <a:latin typeface="+mn-lt"/>
          <a:ea typeface="+mn-ea"/>
        </a:defRPr>
      </a:lvl4pPr>
      <a:lvl5pPr marL="1981200" indent="-228600" algn="l" rtl="0" eaLnBrk="0" fontAlgn="base" latinLnBrk="1" hangingPunct="0">
        <a:spcBef>
          <a:spcPct val="20000"/>
        </a:spcBef>
        <a:spcAft>
          <a:spcPct val="0"/>
        </a:spcAft>
        <a:buFont typeface="Wingdings" panose="05000000000000000000" pitchFamily="2" charset="2"/>
        <a:buChar char="§"/>
        <a:defRPr kumimoji="1" sz="2400">
          <a:solidFill>
            <a:srgbClr val="000000"/>
          </a:solidFill>
          <a:latin typeface="+mn-lt"/>
          <a:ea typeface="+mn-ea"/>
        </a:defRPr>
      </a:lvl5pPr>
      <a:lvl6pPr marL="2438400" indent="-228600" algn="l" rtl="0" eaLnBrk="1" fontAlgn="base" latinLnBrk="1" hangingPunct="1">
        <a:spcBef>
          <a:spcPct val="20000"/>
        </a:spcBef>
        <a:spcAft>
          <a:spcPct val="0"/>
        </a:spcAft>
        <a:buFont typeface="Wingdings" panose="05000000000000000000" pitchFamily="2" charset="2"/>
        <a:buChar char="§"/>
        <a:defRPr kumimoji="1" sz="2400">
          <a:solidFill>
            <a:srgbClr val="000000"/>
          </a:solidFill>
          <a:latin typeface="+mn-lt"/>
          <a:ea typeface="+mn-ea"/>
        </a:defRPr>
      </a:lvl6pPr>
      <a:lvl7pPr marL="2895600" indent="-228600" algn="l" rtl="0" eaLnBrk="1" fontAlgn="base" latinLnBrk="1" hangingPunct="1">
        <a:spcBef>
          <a:spcPct val="20000"/>
        </a:spcBef>
        <a:spcAft>
          <a:spcPct val="0"/>
        </a:spcAft>
        <a:buFont typeface="Wingdings" panose="05000000000000000000" pitchFamily="2" charset="2"/>
        <a:buChar char="§"/>
        <a:defRPr kumimoji="1" sz="2400">
          <a:solidFill>
            <a:srgbClr val="000000"/>
          </a:solidFill>
          <a:latin typeface="+mn-lt"/>
          <a:ea typeface="+mn-ea"/>
        </a:defRPr>
      </a:lvl7pPr>
      <a:lvl8pPr marL="3352800" indent="-228600" algn="l" rtl="0" eaLnBrk="1" fontAlgn="base" latinLnBrk="1" hangingPunct="1">
        <a:spcBef>
          <a:spcPct val="20000"/>
        </a:spcBef>
        <a:spcAft>
          <a:spcPct val="0"/>
        </a:spcAft>
        <a:buFont typeface="Wingdings" panose="05000000000000000000" pitchFamily="2" charset="2"/>
        <a:buChar char="§"/>
        <a:defRPr kumimoji="1" sz="2400">
          <a:solidFill>
            <a:srgbClr val="000000"/>
          </a:solidFill>
          <a:latin typeface="+mn-lt"/>
          <a:ea typeface="+mn-ea"/>
        </a:defRPr>
      </a:lvl8pPr>
      <a:lvl9pPr marL="3810000" indent="-228600" algn="l" rtl="0" eaLnBrk="1" fontAlgn="base" latinLnBrk="1" hangingPunct="1">
        <a:spcBef>
          <a:spcPct val="20000"/>
        </a:spcBef>
        <a:spcAft>
          <a:spcPct val="0"/>
        </a:spcAft>
        <a:buFont typeface="Wingdings" panose="05000000000000000000" pitchFamily="2" charset="2"/>
        <a:buChar char="§"/>
        <a:defRPr kumimoji="1" sz="24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slide" Target="slide5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8.png" /><Relationship Id="rId4" Type="http://schemas.openxmlformats.org/officeDocument/2006/relationships/slide" Target="slide10.xml" TargetMode="In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3202213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内容占位符 5"/>
          <p:cNvSpPr>
            <a:spLocks noGrp="1"/>
          </p:cNvSpPr>
          <p:nvPr>
            <p:ph idx="1"/>
          </p:nvPr>
        </p:nvSpPr>
        <p:spPr>
          <a:xfrm>
            <a:off x="1357313" y="2143125"/>
            <a:ext cx="7786687" cy="1000125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zh-CN" altLang="en-US" sz="5400" b="1">
                <a:latin typeface="微软雅黑" panose="020b0503020204020204" pitchFamily="34" charset="-122"/>
                <a:ea typeface="微软雅黑" panose="020b0503020204020204" pitchFamily="34" charset="-122"/>
              </a:rPr>
              <a:t>平足症的形成与诊断</a:t>
            </a:r>
            <a:endParaRPr lang="en-US" altLang="zh-CN" sz="5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buNone/>
            </a:pPr>
            <a:r>
              <a:rPr lang="en-US" altLang="zh-CN" sz="9600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endParaRPr lang="zh-CN" altLang="en-US" sz="96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387" name="TextBox 3"/>
          <p:cNvSpPr txBox="1"/>
          <p:nvPr/>
        </p:nvSpPr>
        <p:spPr>
          <a:xfrm>
            <a:off x="3500438" y="4429125"/>
            <a:ext cx="2500312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汇报人：胡超华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388" name="TextBox 16387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TextBox 5"/>
          <p:cNvSpPr txBox="1"/>
          <p:nvPr/>
        </p:nvSpPr>
        <p:spPr>
          <a:xfrm>
            <a:off x="3429000" y="142875"/>
            <a:ext cx="3714750" cy="8302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定    义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7411" name="TextBox 6"/>
          <p:cNvSpPr txBox="1"/>
          <p:nvPr/>
        </p:nvSpPr>
        <p:spPr>
          <a:xfrm>
            <a:off x="928688" y="1500188"/>
            <a:ext cx="7747000" cy="43926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>
                <a:latin typeface="新宋体" panose="02010609030101010101" pitchFamily="49" charset="-122"/>
                <a:ea typeface="新宋体" panose="02010609030101010101" pitchFamily="49" charset="-122"/>
              </a:rPr>
              <a:t>平足症（</a:t>
            </a:r>
            <a:r>
              <a:rPr lang="en-US" altLang="zh-CN" sz="3200">
                <a:latin typeface="新宋体" panose="02010609030101010101" pitchFamily="49" charset="-122"/>
                <a:ea typeface="新宋体" panose="02010609030101010101" pitchFamily="49" charset="-122"/>
              </a:rPr>
              <a:t>flatfoot</a:t>
            </a:r>
            <a:r>
              <a:rPr lang="zh-CN" altLang="en-US" sz="3200">
                <a:latin typeface="新宋体" panose="02010609030101010101" pitchFamily="49" charset="-122"/>
                <a:ea typeface="新宋体" panose="02010609030101010101" pitchFamily="49" charset="-122"/>
              </a:rPr>
              <a:t>）</a:t>
            </a:r>
            <a:endParaRPr lang="en-US" altLang="zh-CN" sz="32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新宋体" panose="02010609030101010101" pitchFamily="49" charset="-122"/>
                <a:ea typeface="新宋体" panose="02010609030101010101" pitchFamily="49" charset="-122"/>
              </a:rPr>
              <a:t>       </a:t>
            </a:r>
            <a:r>
              <a:rPr lang="zh-CN" altLang="en-US" sz="3200">
                <a:latin typeface="新宋体" panose="02010609030101010101" pitchFamily="49" charset="-122"/>
                <a:ea typeface="新宋体" panose="02010609030101010101" pitchFamily="49" charset="-122"/>
              </a:rPr>
              <a:t>先天性或姿势性</a:t>
            </a:r>
            <a:endParaRPr lang="en-US" altLang="zh-CN" sz="32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新宋体" panose="02010609030101010101" pitchFamily="49" charset="-122"/>
                <a:ea typeface="新宋体" panose="02010609030101010101" pitchFamily="49" charset="-122"/>
              </a:rPr>
              <a:t>       </a:t>
            </a:r>
            <a:r>
              <a:rPr lang="zh-CN" altLang="en-US" sz="3200">
                <a:latin typeface="新宋体" panose="02010609030101010101" pitchFamily="49" charset="-122"/>
                <a:ea typeface="新宋体" panose="02010609030101010101" pitchFamily="49" charset="-122"/>
              </a:rPr>
              <a:t>足弓低平或消失</a:t>
            </a:r>
            <a:endParaRPr lang="en-US" altLang="zh-CN" sz="32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新宋体" panose="02010609030101010101" pitchFamily="49" charset="-122"/>
                <a:ea typeface="新宋体" panose="02010609030101010101" pitchFamily="49" charset="-122"/>
              </a:rPr>
              <a:t>       </a:t>
            </a:r>
            <a:r>
              <a:rPr lang="zh-CN" altLang="en-US" sz="3200">
                <a:latin typeface="新宋体" panose="02010609030101010101" pitchFamily="49" charset="-122"/>
                <a:ea typeface="新宋体" panose="02010609030101010101" pitchFamily="49" charset="-122"/>
              </a:rPr>
              <a:t>患足外翻，站立、行走时足弓塌陷</a:t>
            </a:r>
            <a:endParaRPr lang="en-US" altLang="zh-CN" sz="32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3200">
                <a:latin typeface="新宋体" panose="02010609030101010101" pitchFamily="49" charset="-122"/>
                <a:ea typeface="新宋体" panose="02010609030101010101" pitchFamily="49" charset="-122"/>
              </a:rPr>
              <a:t>       </a:t>
            </a:r>
            <a:r>
              <a:rPr lang="zh-CN" altLang="en-US" sz="3200">
                <a:latin typeface="新宋体" panose="02010609030101010101" pitchFamily="49" charset="-122"/>
                <a:ea typeface="新宋体" panose="02010609030101010101" pitchFamily="49" charset="-122"/>
              </a:rPr>
              <a:t>疲乏或疼痛症状的一种足畸形</a:t>
            </a:r>
            <a:endParaRPr lang="en-US" altLang="zh-CN" sz="32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lnSpc>
                <a:spcPct val="150000"/>
              </a:lnSpc>
            </a:pPr>
            <a:endParaRPr lang="zh-CN" altLang="en-US" sz="28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TextBox 5"/>
          <p:cNvSpPr txBox="1"/>
          <p:nvPr/>
        </p:nvSpPr>
        <p:spPr>
          <a:xfrm>
            <a:off x="3500438" y="142875"/>
            <a:ext cx="3786187" cy="857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解    剖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pic>
        <p:nvPicPr>
          <p:cNvPr id="18435" name="图片 4" descr="足弓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613" y="1071563"/>
            <a:ext cx="8116887" cy="48593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36" name="TextBox 7"/>
          <p:cNvSpPr txBox="1"/>
          <p:nvPr/>
        </p:nvSpPr>
        <p:spPr>
          <a:xfrm>
            <a:off x="3286125" y="6000750"/>
            <a:ext cx="5857875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**跗骨：距付跟上前接舟 舟前三楔跟前骰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TextBox 5"/>
          <p:cNvSpPr txBox="1"/>
          <p:nvPr/>
        </p:nvSpPr>
        <p:spPr>
          <a:xfrm>
            <a:off x="3500438" y="142875"/>
            <a:ext cx="3786187" cy="857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解    剖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pic>
        <p:nvPicPr>
          <p:cNvPr id="19459" name="图片 4" descr="Foot(anatomy)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71563"/>
            <a:ext cx="5838825" cy="51990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0" name="TextBox 5"/>
          <p:cNvSpPr txBox="1"/>
          <p:nvPr/>
        </p:nvSpPr>
        <p:spPr>
          <a:xfrm>
            <a:off x="6072188" y="2071688"/>
            <a:ext cx="2143125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外纵弓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7" name="圆角矩形 6"/>
          <p:cNvSpPr/>
          <p:nvPr/>
        </p:nvSpPr>
        <p:spPr bwMode="auto">
          <a:xfrm>
            <a:off x="2928938" y="2571750"/>
            <a:ext cx="1214438" cy="3143250"/>
          </a:xfrm>
          <a:prstGeom prst="roundRect">
            <a:avLst/>
          </a:prstGeom>
          <a:noFill/>
          <a:ln w="38100" cap="flat" cmpd="thickThin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新宋体" panose="02010609030101010101" pitchFamily="49" charset="-122"/>
              <a:ea typeface="新宋体" panose="02010609030101010101" pitchFamily="49" charset="-122"/>
              <a:cs typeface="+mn-cs"/>
            </a:endParaRPr>
          </a:p>
        </p:txBody>
      </p:sp>
      <p:sp>
        <p:nvSpPr>
          <p:cNvPr id="8" name="圆角矩形 7"/>
          <p:cNvSpPr/>
          <p:nvPr/>
        </p:nvSpPr>
        <p:spPr bwMode="auto">
          <a:xfrm>
            <a:off x="4214813" y="2857500"/>
            <a:ext cx="714375" cy="2857500"/>
          </a:xfrm>
          <a:prstGeom prst="roundRect">
            <a:avLst/>
          </a:prstGeom>
          <a:noFill/>
          <a:ln w="3810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新宋体" panose="02010609030101010101" pitchFamily="49" charset="-122"/>
              <a:ea typeface="新宋体" panose="02010609030101010101" pitchFamily="49" charset="-122"/>
              <a:cs typeface="+mn-cs"/>
            </a:endParaRPr>
          </a:p>
        </p:txBody>
      </p:sp>
      <p:sp>
        <p:nvSpPr>
          <p:cNvPr id="9" name="圆角矩形 8"/>
          <p:cNvSpPr/>
          <p:nvPr/>
        </p:nvSpPr>
        <p:spPr bwMode="auto">
          <a:xfrm>
            <a:off x="2928938" y="3357563"/>
            <a:ext cx="2000250" cy="642938"/>
          </a:xfrm>
          <a:prstGeom prst="roundRect">
            <a:avLst/>
          </a:prstGeom>
          <a:noFill/>
          <a:ln w="3810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新宋体" panose="02010609030101010101" pitchFamily="49" charset="-122"/>
              <a:ea typeface="新宋体" panose="02010609030101010101" pitchFamily="49" charset="-122"/>
              <a:cs typeface="+mn-cs"/>
            </a:endParaRPr>
          </a:p>
        </p:txBody>
      </p:sp>
      <p:sp>
        <p:nvSpPr>
          <p:cNvPr id="19464" name="TextBox 5"/>
          <p:cNvSpPr txBox="1"/>
          <p:nvPr/>
        </p:nvSpPr>
        <p:spPr>
          <a:xfrm>
            <a:off x="6072188" y="3038475"/>
            <a:ext cx="2143125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内纵弓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9465" name="TextBox 5"/>
          <p:cNvSpPr txBox="1"/>
          <p:nvPr/>
        </p:nvSpPr>
        <p:spPr>
          <a:xfrm>
            <a:off x="6072188" y="4000500"/>
            <a:ext cx="2143125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横弓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/>
      <p:bldP spid="8" grpId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TextBox 5"/>
          <p:cNvSpPr txBox="1"/>
          <p:nvPr/>
        </p:nvSpPr>
        <p:spPr>
          <a:xfrm>
            <a:off x="3500438" y="142875"/>
            <a:ext cx="3429000" cy="857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分    类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0483" name="TextBox 2"/>
          <p:cNvSpPr txBox="1"/>
          <p:nvPr/>
        </p:nvSpPr>
        <p:spPr>
          <a:xfrm>
            <a:off x="3571875" y="2759075"/>
            <a:ext cx="1785938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3200">
                <a:latin typeface="新宋体" panose="02010609030101010101" pitchFamily="49" charset="-122"/>
                <a:ea typeface="新宋体" panose="02010609030101010101" pitchFamily="49" charset="-122"/>
              </a:rPr>
              <a:t>先天性</a:t>
            </a:r>
            <a:endParaRPr lang="en-US" altLang="zh-CN" sz="32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0484" name="TextBox 4"/>
          <p:cNvSpPr txBox="1"/>
          <p:nvPr/>
        </p:nvSpPr>
        <p:spPr>
          <a:xfrm>
            <a:off x="3500438" y="1643063"/>
            <a:ext cx="2071687" cy="646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3600" b="1">
                <a:latin typeface="新宋体" panose="02010609030101010101" pitchFamily="49" charset="-122"/>
                <a:ea typeface="新宋体" panose="02010609030101010101" pitchFamily="49" charset="-122"/>
              </a:rPr>
              <a:t>病因分类</a:t>
            </a:r>
            <a:endParaRPr lang="zh-CN" altLang="en-US" sz="3600" b="1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0485" name="TextBox 2"/>
          <p:cNvSpPr txBox="1"/>
          <p:nvPr/>
        </p:nvSpPr>
        <p:spPr>
          <a:xfrm>
            <a:off x="3571875" y="3773488"/>
            <a:ext cx="1785938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3200">
                <a:latin typeface="新宋体" panose="02010609030101010101" pitchFamily="49" charset="-122"/>
                <a:ea typeface="新宋体" panose="02010609030101010101" pitchFamily="49" charset="-122"/>
              </a:rPr>
              <a:t>后天性</a:t>
            </a:r>
            <a:endParaRPr lang="en-US" altLang="zh-CN" sz="32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 advClick="0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TextBox 5"/>
          <p:cNvSpPr txBox="1"/>
          <p:nvPr/>
        </p:nvSpPr>
        <p:spPr>
          <a:xfrm>
            <a:off x="3500438" y="142875"/>
            <a:ext cx="3929062" cy="857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分    类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1507" name="TextBox 2"/>
          <p:cNvSpPr txBox="1"/>
          <p:nvPr/>
        </p:nvSpPr>
        <p:spPr>
          <a:xfrm>
            <a:off x="1928813" y="1285875"/>
            <a:ext cx="185737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3200">
                <a:latin typeface="新宋体" panose="02010609030101010101" pitchFamily="49" charset="-122"/>
                <a:ea typeface="新宋体" panose="02010609030101010101" pitchFamily="49" charset="-122"/>
              </a:rPr>
              <a:t>先天性</a:t>
            </a:r>
            <a:endParaRPr lang="en-US" altLang="zh-CN" sz="32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1508" name="TextBox 3"/>
          <p:cNvSpPr txBox="1"/>
          <p:nvPr/>
        </p:nvSpPr>
        <p:spPr>
          <a:xfrm>
            <a:off x="2571750" y="2071688"/>
            <a:ext cx="4071938" cy="37861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舟骨结节过大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副舟骨或副骺未融合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根骨外翻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垂直距骨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先天性足部韧带、肌肉松弛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5" name="手杖形箭头 4">
            <a:hlinkClick r:id="rId3" action="ppaction://hlinksldjump?num=5"/>
          </p:cNvPr>
          <p:cNvSpPr/>
          <p:nvPr/>
        </p:nvSpPr>
        <p:spPr bwMode="auto">
          <a:xfrm>
            <a:off x="8501063" y="5857875"/>
            <a:ext cx="428625" cy="500063"/>
          </a:xfrm>
          <a:prstGeom prst="uturnArrow">
            <a:avLst/>
          </a:prstGeom>
          <a:solidFill>
            <a:schemeClr val="bg2">
              <a:lumMod val="50000"/>
            </a:schemeClr>
          </a:solidFill>
          <a:ln w="9525" cap="flat" cmpd="sng" algn="ctr">
            <a:solidFill>
              <a:schemeClr val="accent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新宋体" panose="02010609030101010101" pitchFamily="49" charset="-122"/>
              <a:ea typeface="新宋体" panose="02010609030101010101" pitchFamily="49" charset="-122"/>
              <a:cs typeface="+mn-cs"/>
            </a:endParaRPr>
          </a:p>
        </p:txBody>
      </p:sp>
    </p:spTree>
  </p:cSld>
  <p:clrMapOvr>
    <a:masterClrMapping/>
  </p:clrMapOvr>
  <p:transition advClick="0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TextBox 5"/>
          <p:cNvSpPr txBox="1"/>
          <p:nvPr/>
        </p:nvSpPr>
        <p:spPr>
          <a:xfrm>
            <a:off x="3500438" y="142875"/>
            <a:ext cx="3286125" cy="857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分    类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2531" name="TextBox 5"/>
          <p:cNvSpPr txBox="1"/>
          <p:nvPr/>
        </p:nvSpPr>
        <p:spPr>
          <a:xfrm>
            <a:off x="3000375" y="1214438"/>
            <a:ext cx="314325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3200">
                <a:latin typeface="新宋体" panose="02010609030101010101" pitchFamily="49" charset="-122"/>
                <a:ea typeface="新宋体" panose="02010609030101010101" pitchFamily="49" charset="-122"/>
              </a:rPr>
              <a:t>先天性垂直距骨</a:t>
            </a:r>
            <a:endParaRPr lang="zh-CN" altLang="en-US" sz="32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2532" name="TextBox 6"/>
          <p:cNvSpPr txBox="1"/>
          <p:nvPr/>
        </p:nvSpPr>
        <p:spPr>
          <a:xfrm>
            <a:off x="1749425" y="2000250"/>
            <a:ext cx="5645150" cy="3416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罕见的先天性距舟关节脱位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摇摆椅足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en-US" altLang="zh-CN" sz="2400">
                <a:latin typeface="新宋体" panose="02010609030101010101" pitchFamily="49" charset="-122"/>
                <a:ea typeface="新宋体" panose="02010609030101010101" pitchFamily="49" charset="-122"/>
              </a:rPr>
              <a:t>2%~12%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，男多于女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病因不明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足底反凸，距骨垂直，纵轴与胫骨垂直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舟骨移位至距骨背侧，跟距角增大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TextBox 5"/>
          <p:cNvSpPr txBox="1"/>
          <p:nvPr/>
        </p:nvSpPr>
        <p:spPr>
          <a:xfrm>
            <a:off x="3500438" y="142875"/>
            <a:ext cx="4286250" cy="857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分    类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3555" name="TextBox 5"/>
          <p:cNvSpPr txBox="1"/>
          <p:nvPr/>
        </p:nvSpPr>
        <p:spPr>
          <a:xfrm>
            <a:off x="3000375" y="1214438"/>
            <a:ext cx="3143250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3200">
                <a:latin typeface="新宋体" panose="02010609030101010101" pitchFamily="49" charset="-122"/>
                <a:ea typeface="新宋体" panose="02010609030101010101" pitchFamily="49" charset="-122"/>
              </a:rPr>
              <a:t>先天性垂直距骨</a:t>
            </a:r>
            <a:endParaRPr lang="zh-CN" altLang="en-US" sz="32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pic>
        <p:nvPicPr>
          <p:cNvPr id="23556" name="图片 7" descr="20131206144341-57875441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1850" y="2357438"/>
            <a:ext cx="4359275" cy="3108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57" name="图片 8" descr="20131206144628-80817193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13" y="2143125"/>
            <a:ext cx="4497387" cy="35718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TextBox 5"/>
          <p:cNvSpPr txBox="1"/>
          <p:nvPr/>
        </p:nvSpPr>
        <p:spPr>
          <a:xfrm>
            <a:off x="3500438" y="142875"/>
            <a:ext cx="4000500" cy="857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分    类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4579" name="TextBox 2"/>
          <p:cNvSpPr txBox="1"/>
          <p:nvPr/>
        </p:nvSpPr>
        <p:spPr>
          <a:xfrm>
            <a:off x="1928813" y="1285875"/>
            <a:ext cx="185737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3200">
                <a:latin typeface="新宋体" panose="02010609030101010101" pitchFamily="49" charset="-122"/>
                <a:ea typeface="新宋体" panose="02010609030101010101" pitchFamily="49" charset="-122"/>
              </a:rPr>
              <a:t>后天性</a:t>
            </a:r>
            <a:endParaRPr lang="en-US" altLang="zh-CN" sz="32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4580" name="TextBox 3"/>
          <p:cNvSpPr txBox="1"/>
          <p:nvPr/>
        </p:nvSpPr>
        <p:spPr>
          <a:xfrm>
            <a:off x="2643188" y="2071688"/>
            <a:ext cx="3857625" cy="41544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长期负重、肥胖、疲劳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长期卧床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鞋跟过高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骨病（</a:t>
            </a:r>
            <a:r>
              <a:rPr lang="en-US" altLang="zh-CN" sz="2400">
                <a:latin typeface="新宋体" panose="02010609030101010101" pitchFamily="49" charset="-122"/>
                <a:ea typeface="新宋体" panose="02010609030101010101" pitchFamily="49" charset="-122"/>
              </a:rPr>
              <a:t>RA</a:t>
            </a: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、结核）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脊髓灰质炎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创伤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TextBox 5"/>
          <p:cNvSpPr txBox="1"/>
          <p:nvPr/>
        </p:nvSpPr>
        <p:spPr>
          <a:xfrm>
            <a:off x="3500438" y="142875"/>
            <a:ext cx="2871787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分    类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5603" name="TextBox 2"/>
          <p:cNvSpPr txBox="1"/>
          <p:nvPr/>
        </p:nvSpPr>
        <p:spPr>
          <a:xfrm>
            <a:off x="2857500" y="2759075"/>
            <a:ext cx="3875088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易变性 （</a:t>
            </a:r>
            <a:r>
              <a:rPr lang="en-US" altLang="zh-CN" sz="2800">
                <a:latin typeface="新宋体" panose="02010609030101010101" pitchFamily="49" charset="-122"/>
                <a:ea typeface="新宋体" panose="02010609030101010101" pitchFamily="49" charset="-122"/>
              </a:rPr>
              <a:t>flexible</a:t>
            </a:r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）</a:t>
            </a:r>
            <a:endParaRPr lang="en-US" altLang="zh-CN" sz="28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5604" name="TextBox 4"/>
          <p:cNvSpPr txBox="1"/>
          <p:nvPr/>
        </p:nvSpPr>
        <p:spPr>
          <a:xfrm>
            <a:off x="3500438" y="1643063"/>
            <a:ext cx="2071687" cy="646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3600" b="1">
                <a:latin typeface="新宋体" panose="02010609030101010101" pitchFamily="49" charset="-122"/>
                <a:ea typeface="新宋体" panose="02010609030101010101" pitchFamily="49" charset="-122"/>
              </a:rPr>
              <a:t>病理分类</a:t>
            </a:r>
            <a:endParaRPr lang="zh-CN" altLang="en-US" sz="3600" b="1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5605" name="TextBox 2"/>
          <p:cNvSpPr txBox="1"/>
          <p:nvPr/>
        </p:nvSpPr>
        <p:spPr>
          <a:xfrm>
            <a:off x="2857500" y="3690938"/>
            <a:ext cx="3429000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僵硬性 （</a:t>
            </a:r>
            <a:r>
              <a:rPr lang="en-US" altLang="zh-CN" sz="2800">
                <a:latin typeface="新宋体" panose="02010609030101010101" pitchFamily="49" charset="-122"/>
                <a:ea typeface="新宋体" panose="02010609030101010101" pitchFamily="49" charset="-122"/>
              </a:rPr>
              <a:t>rigid</a:t>
            </a:r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）</a:t>
            </a:r>
            <a:endParaRPr lang="en-US" altLang="zh-CN" sz="28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 advClick="0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TextBox 5"/>
          <p:cNvSpPr txBox="1"/>
          <p:nvPr/>
        </p:nvSpPr>
        <p:spPr>
          <a:xfrm>
            <a:off x="3500438" y="142875"/>
            <a:ext cx="3429000" cy="857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分    类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6627" name="TextBox 2"/>
          <p:cNvSpPr txBox="1"/>
          <p:nvPr/>
        </p:nvSpPr>
        <p:spPr>
          <a:xfrm>
            <a:off x="2857500" y="1714500"/>
            <a:ext cx="3429000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易变性（</a:t>
            </a:r>
            <a:r>
              <a:rPr lang="en-US" altLang="zh-CN" sz="2800">
                <a:latin typeface="新宋体" panose="02010609030101010101" pitchFamily="49" charset="-122"/>
                <a:ea typeface="新宋体" panose="02010609030101010101" pitchFamily="49" charset="-122"/>
              </a:rPr>
              <a:t>flexible</a:t>
            </a:r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）</a:t>
            </a:r>
            <a:endParaRPr lang="en-US" altLang="zh-CN" sz="28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6628" name="TextBox 5"/>
          <p:cNvSpPr txBox="1"/>
          <p:nvPr/>
        </p:nvSpPr>
        <p:spPr>
          <a:xfrm>
            <a:off x="1143000" y="2643188"/>
            <a:ext cx="6858000" cy="2678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姿势性、可塑性、生理性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临床常见，婴幼儿常见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负重时扁平、除去承受重力后，可立即回复正常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长期治疗效果满意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TextBox 5"/>
          <p:cNvSpPr txBox="1"/>
          <p:nvPr/>
        </p:nvSpPr>
        <p:spPr>
          <a:xfrm>
            <a:off x="3500438" y="142875"/>
            <a:ext cx="3929062" cy="857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机    制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pic>
        <p:nvPicPr>
          <p:cNvPr id="27651" name="图片 4" descr="距下关节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3938" y="1071563"/>
            <a:ext cx="7048500" cy="52863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圆角矩形 6"/>
          <p:cNvSpPr/>
          <p:nvPr/>
        </p:nvSpPr>
        <p:spPr bwMode="auto">
          <a:xfrm>
            <a:off x="5000625" y="2143125"/>
            <a:ext cx="857250" cy="285750"/>
          </a:xfrm>
          <a:prstGeom prst="roundRect">
            <a:avLst/>
          </a:prstGeom>
          <a:noFill/>
          <a:ln w="2540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新宋体" panose="02010609030101010101" pitchFamily="49" charset="-122"/>
              <a:ea typeface="新宋体" panose="02010609030101010101" pitchFamily="49" charset="-122"/>
              <a:cs typeface="+mn-cs"/>
            </a:endParaRPr>
          </a:p>
        </p:txBody>
      </p:sp>
      <p:sp>
        <p:nvSpPr>
          <p:cNvPr id="8" name="右箭头 7"/>
          <p:cNvSpPr/>
          <p:nvPr/>
        </p:nvSpPr>
        <p:spPr>
          <a:xfrm rot="1698105">
            <a:off x="2951163" y="3086100"/>
            <a:ext cx="1152525" cy="685800"/>
          </a:xfrm>
          <a:prstGeom prst="rightArrow">
            <a:avLst>
              <a:gd name="adj1" fmla="val 50000"/>
              <a:gd name="adj2" fmla="val 49934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0" name="右箭头 9"/>
          <p:cNvSpPr/>
          <p:nvPr/>
        </p:nvSpPr>
        <p:spPr>
          <a:xfrm rot="-5400000">
            <a:off x="223838" y="3438525"/>
            <a:ext cx="1152525" cy="685800"/>
          </a:xfrm>
          <a:prstGeom prst="rightArrow">
            <a:avLst>
              <a:gd name="adj1" fmla="val 50000"/>
              <a:gd name="adj2" fmla="val 49934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35" presetClass="emph" presetSubtype="0" dur="1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9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TextBox 5"/>
          <p:cNvSpPr txBox="1"/>
          <p:nvPr/>
        </p:nvSpPr>
        <p:spPr>
          <a:xfrm>
            <a:off x="3500438" y="142875"/>
            <a:ext cx="3929062" cy="857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机    制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pic>
        <p:nvPicPr>
          <p:cNvPr id="28675" name="图片 8" descr="IMG_000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50" y="1214438"/>
            <a:ext cx="8720138" cy="4956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" name="椭圆 10"/>
          <p:cNvSpPr/>
          <p:nvPr/>
        </p:nvSpPr>
        <p:spPr bwMode="auto">
          <a:xfrm>
            <a:off x="5286375" y="3357563"/>
            <a:ext cx="1428750" cy="1285875"/>
          </a:xfrm>
          <a:prstGeom prst="ellipse">
            <a:avLst/>
          </a:prstGeom>
          <a:noFill/>
          <a:ln w="3810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新宋体" panose="02010609030101010101" pitchFamily="49" charset="-122"/>
              <a:ea typeface="新宋体" panose="02010609030101010101" pitchFamily="49" charset="-122"/>
              <a:cs typeface="+mn-cs"/>
            </a:endParaRPr>
          </a:p>
        </p:txBody>
      </p:sp>
      <p:sp>
        <p:nvSpPr>
          <p:cNvPr id="12" name="左箭头 11"/>
          <p:cNvSpPr/>
          <p:nvPr/>
        </p:nvSpPr>
        <p:spPr>
          <a:xfrm rot="-2693916">
            <a:off x="4364038" y="4362450"/>
            <a:ext cx="1900237" cy="646113"/>
          </a:xfrm>
          <a:prstGeom prst="leftArrow">
            <a:avLst>
              <a:gd name="adj1" fmla="val 50000"/>
              <a:gd name="adj2" fmla="val 49997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3" name="左箭头 12"/>
          <p:cNvSpPr/>
          <p:nvPr/>
        </p:nvSpPr>
        <p:spPr>
          <a:xfrm rot="5400000">
            <a:off x="6516688" y="3556000"/>
            <a:ext cx="1900237" cy="646113"/>
          </a:xfrm>
          <a:prstGeom prst="leftArrow">
            <a:avLst>
              <a:gd name="adj1" fmla="val 50000"/>
              <a:gd name="adj2" fmla="val 49997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4" name="圆角矩形 13"/>
          <p:cNvSpPr/>
          <p:nvPr/>
        </p:nvSpPr>
        <p:spPr bwMode="auto">
          <a:xfrm>
            <a:off x="3214688" y="5357813"/>
            <a:ext cx="857250" cy="214313"/>
          </a:xfrm>
          <a:prstGeom prst="roundRect">
            <a:avLst/>
          </a:prstGeom>
          <a:noFill/>
          <a:ln w="3810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新宋体" panose="02010609030101010101" pitchFamily="49" charset="-122"/>
              <a:ea typeface="新宋体" panose="02010609030101010101" pitchFamily="49" charset="-122"/>
              <a:cs typeface="+mn-cs"/>
            </a:endParaRPr>
          </a:p>
        </p:txBody>
      </p:sp>
      <p:sp>
        <p:nvSpPr>
          <p:cNvPr id="15" name="圆角矩形 14"/>
          <p:cNvSpPr/>
          <p:nvPr/>
        </p:nvSpPr>
        <p:spPr bwMode="auto">
          <a:xfrm>
            <a:off x="3571875" y="5572125"/>
            <a:ext cx="857250" cy="214313"/>
          </a:xfrm>
          <a:prstGeom prst="roundRect">
            <a:avLst/>
          </a:prstGeom>
          <a:noFill/>
          <a:ln w="3810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新宋体" panose="02010609030101010101" pitchFamily="49" charset="-122"/>
              <a:ea typeface="新宋体" panose="02010609030101010101" pitchFamily="49" charset="-122"/>
              <a:cs typeface="+mn-cs"/>
            </a:endParaRPr>
          </a:p>
        </p:txBody>
      </p:sp>
      <p:sp>
        <p:nvSpPr>
          <p:cNvPr id="16" name="左箭头 15"/>
          <p:cNvSpPr/>
          <p:nvPr/>
        </p:nvSpPr>
        <p:spPr>
          <a:xfrm rot="-5400000">
            <a:off x="4730750" y="4656138"/>
            <a:ext cx="1185863" cy="646112"/>
          </a:xfrm>
          <a:prstGeom prst="leftArrow">
            <a:avLst>
              <a:gd name="adj1" fmla="val 50000"/>
              <a:gd name="adj2" fmla="val 50005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endParaRPr lang="zh-CN" altLang="en-US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17" name="圆角矩形 16"/>
          <p:cNvSpPr/>
          <p:nvPr/>
        </p:nvSpPr>
        <p:spPr bwMode="auto">
          <a:xfrm>
            <a:off x="3286125" y="1643063"/>
            <a:ext cx="1714500" cy="857250"/>
          </a:xfrm>
          <a:prstGeom prst="roundRect">
            <a:avLst/>
          </a:prstGeom>
          <a:noFill/>
          <a:ln w="38100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新宋体" panose="02010609030101010101" pitchFamily="49" charset="-122"/>
              <a:ea typeface="新宋体" panose="0201060903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6" presetClass="emph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3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" presetClass="exit" presetSubtype="0" dur="1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  <p:bldP spid="11" grpId="2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7" grpId="0"/>
      <p:bldP spid="17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TextBox 5"/>
          <p:cNvSpPr txBox="1"/>
          <p:nvPr/>
        </p:nvSpPr>
        <p:spPr>
          <a:xfrm>
            <a:off x="3500438" y="142875"/>
            <a:ext cx="4000500" cy="857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机    制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pic>
        <p:nvPicPr>
          <p:cNvPr id="29699" name="图片 9" descr="flatf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5225" y="1481138"/>
            <a:ext cx="6835775" cy="43767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手杖形箭头 3">
            <a:hlinkClick r:id="rId4" action="ppaction://hlinksldjump?num=10"/>
          </p:cNvPr>
          <p:cNvSpPr/>
          <p:nvPr/>
        </p:nvSpPr>
        <p:spPr bwMode="auto">
          <a:xfrm>
            <a:off x="8501063" y="5857875"/>
            <a:ext cx="428625" cy="500063"/>
          </a:xfrm>
          <a:prstGeom prst="uturnArrow">
            <a:avLst/>
          </a:prstGeom>
          <a:solidFill>
            <a:schemeClr val="bg2">
              <a:lumMod val="50000"/>
            </a:schemeClr>
          </a:solidFill>
          <a:ln w="9525" cap="flat" cmpd="sng" algn="ctr">
            <a:solidFill>
              <a:schemeClr val="accent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新宋体" panose="02010609030101010101" pitchFamily="49" charset="-122"/>
              <a:ea typeface="新宋体" panose="02010609030101010101" pitchFamily="49" charset="-122"/>
              <a:cs typeface="+mn-cs"/>
            </a:endParaRPr>
          </a:p>
        </p:txBody>
      </p:sp>
    </p:spTree>
  </p:cSld>
  <p:clrMapOvr>
    <a:masterClrMapping/>
  </p:clrMapOvr>
  <p:transition advClick="0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TextBox 5"/>
          <p:cNvSpPr txBox="1"/>
          <p:nvPr/>
        </p:nvSpPr>
        <p:spPr>
          <a:xfrm>
            <a:off x="3500438" y="142875"/>
            <a:ext cx="3857625" cy="857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分    类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30723" name="TextBox 2"/>
          <p:cNvSpPr txBox="1"/>
          <p:nvPr/>
        </p:nvSpPr>
        <p:spPr>
          <a:xfrm>
            <a:off x="3214688" y="1714500"/>
            <a:ext cx="3589337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2800">
                <a:latin typeface="新宋体" panose="02010609030101010101" pitchFamily="49" charset="-122"/>
                <a:ea typeface="新宋体" panose="02010609030101010101" pitchFamily="49" charset="-122"/>
              </a:rPr>
              <a:t>僵硬性  </a:t>
            </a:r>
            <a:r>
              <a:rPr lang="en-US" altLang="zh-CN" sz="2800">
                <a:latin typeface="新宋体" panose="02010609030101010101" pitchFamily="49" charset="-122"/>
                <a:ea typeface="新宋体" panose="02010609030101010101" pitchFamily="49" charset="-122"/>
              </a:rPr>
              <a:t>(rigid)</a:t>
            </a:r>
            <a:endParaRPr lang="zh-CN" altLang="en-US" sz="28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30724" name="TextBox 5"/>
          <p:cNvSpPr txBox="1"/>
          <p:nvPr/>
        </p:nvSpPr>
        <p:spPr>
          <a:xfrm>
            <a:off x="1714500" y="2571750"/>
            <a:ext cx="5715000" cy="2738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病理性、痉挛性</a:t>
            </a:r>
            <a:r>
              <a:rPr lang="zh-CN" altLang="en-US" sz="2400">
                <a:solidFill>
                  <a:srgbClr val="FF0000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*</a:t>
            </a:r>
            <a:endParaRPr lang="en-US" altLang="zh-CN" sz="2400">
              <a:solidFill>
                <a:srgbClr val="FF0000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负重与否，始终塌陷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骨性损伤、先天性畸形、跗骨发育异常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足跟强直于外翻位、有关节炎表现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TextBox 5"/>
          <p:cNvSpPr txBox="1"/>
          <p:nvPr/>
        </p:nvSpPr>
        <p:spPr>
          <a:xfrm>
            <a:off x="3500438" y="142875"/>
            <a:ext cx="4000500" cy="8302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tx2"/>
                </a:solidFill>
                <a:latin typeface="新宋体" panose="02010609030101010101" pitchFamily="49" charset="-122"/>
                <a:ea typeface="新宋体" panose="02010609030101010101" pitchFamily="49" charset="-122"/>
              </a:rPr>
              <a:t>症    状</a:t>
            </a:r>
            <a:endParaRPr lang="zh-CN" altLang="en-US" sz="4800" b="1">
              <a:solidFill>
                <a:schemeClr val="tx2"/>
              </a:solidFill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9699" name="TextBox 2"/>
          <p:cNvSpPr txBox="1"/>
          <p:nvPr/>
        </p:nvSpPr>
        <p:spPr>
          <a:xfrm>
            <a:off x="1500188" y="1428750"/>
            <a:ext cx="1262062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疼痛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9700" name="TextBox 3"/>
          <p:cNvSpPr txBox="1"/>
          <p:nvPr/>
        </p:nvSpPr>
        <p:spPr>
          <a:xfrm>
            <a:off x="3857625" y="1241425"/>
            <a:ext cx="4357688" cy="8302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早期不明显，逐渐站立疼痛</a:t>
            </a:r>
            <a:endParaRPr lang="en-US" altLang="zh-CN" sz="2400">
              <a:latin typeface="新宋体" panose="02010609030101010101" pitchFamily="49" charset="-122"/>
              <a:ea typeface="新宋体" panose="02010609030101010101" pitchFamily="49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久站、久行后加重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9701" name="TextBox 4"/>
          <p:cNvSpPr txBox="1"/>
          <p:nvPr/>
        </p:nvSpPr>
        <p:spPr>
          <a:xfrm>
            <a:off x="1489075" y="2538413"/>
            <a:ext cx="1368425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压痛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9702" name="TextBox 5"/>
          <p:cNvSpPr txBox="1"/>
          <p:nvPr/>
        </p:nvSpPr>
        <p:spPr>
          <a:xfrm>
            <a:off x="3857625" y="2538413"/>
            <a:ext cx="2735263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韧带被牵拉处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9703" name="TextBox 7"/>
          <p:cNvSpPr txBox="1"/>
          <p:nvPr/>
        </p:nvSpPr>
        <p:spPr>
          <a:xfrm>
            <a:off x="1500188" y="3609975"/>
            <a:ext cx="1339850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步态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9704" name="TextBox 8"/>
          <p:cNvSpPr txBox="1"/>
          <p:nvPr/>
        </p:nvSpPr>
        <p:spPr>
          <a:xfrm>
            <a:off x="1501775" y="4610100"/>
            <a:ext cx="1998663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压力变化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9705" name="TextBox 9"/>
          <p:cNvSpPr txBox="1"/>
          <p:nvPr/>
        </p:nvSpPr>
        <p:spPr>
          <a:xfrm>
            <a:off x="1500188" y="5500688"/>
            <a:ext cx="1714500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足弓变化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9706" name="TextBox 10"/>
          <p:cNvSpPr txBox="1"/>
          <p:nvPr/>
        </p:nvSpPr>
        <p:spPr>
          <a:xfrm>
            <a:off x="3878263" y="3609975"/>
            <a:ext cx="3836987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抬足，缺乏弹性，不灵活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9707" name="TextBox 11"/>
          <p:cNvSpPr txBox="1"/>
          <p:nvPr/>
        </p:nvSpPr>
        <p:spPr>
          <a:xfrm>
            <a:off x="3868738" y="4610100"/>
            <a:ext cx="4418012" cy="4619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红肿、胼胝形成、滑囊炎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  <p:sp>
        <p:nvSpPr>
          <p:cNvPr id="29708" name="TextBox 12"/>
          <p:cNvSpPr txBox="1"/>
          <p:nvPr/>
        </p:nvSpPr>
        <p:spPr>
          <a:xfrm>
            <a:off x="3857625" y="5500688"/>
            <a:ext cx="5000625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l"/>
            </a:pPr>
            <a:r>
              <a:rPr lang="zh-CN" altLang="en-US" sz="2400">
                <a:latin typeface="新宋体" panose="02010609030101010101" pitchFamily="49" charset="-122"/>
                <a:ea typeface="新宋体" panose="02010609030101010101" pitchFamily="49" charset="-122"/>
              </a:rPr>
              <a:t>站立时足弓下陷，影像学位置异常</a:t>
            </a:r>
            <a:endParaRPr lang="zh-CN" altLang="en-US" sz="2400">
              <a:latin typeface="新宋体" panose="02010609030101010101" pitchFamily="49" charset="-122"/>
              <a:ea typeface="新宋体" panose="0201060903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5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0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5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5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8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3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5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6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1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5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4" dur="5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9" dur="500"/>
                                        <p:tgtEl>
                                          <p:spTgt spid="29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5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2" dur="5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/>
      <p:bldP spid="29700" grpId="0"/>
      <p:bldP spid="29701" grpId="0"/>
      <p:bldP spid="29702" grpId="0"/>
      <p:bldP spid="29703" grpId="0"/>
      <p:bldP spid="29704" grpId="0"/>
      <p:bldP spid="29705" grpId="0"/>
      <p:bldP spid="29706" grpId="0"/>
      <p:bldP spid="29707" grpId="0"/>
      <p:bldP spid="2970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矩形 2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0">
                <a:srgbClr val="003548"/>
              </a:gs>
              <a:gs pos="0">
                <a:srgbClr val="00B0F0"/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굴림" pitchFamily="50" charset="-127"/>
                <a:cs typeface="+mn-cs"/>
              </a:defRPr>
            </a:lvl1pPr>
            <a:lvl2pPr marL="742950" lvl="1" indent="-28575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굴림" pitchFamily="50" charset="-127"/>
                <a:cs typeface="+mn-cs"/>
              </a:defRPr>
            </a:lvl2pPr>
            <a:lvl3pPr marL="1143000" lvl="2" indent="-22860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굴림" pitchFamily="50" charset="-127"/>
                <a:cs typeface="+mn-cs"/>
              </a:defRPr>
            </a:lvl3pPr>
            <a:lvl4pPr marL="1600200" lvl="3" indent="-22860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굴림" pitchFamily="50" charset="-127"/>
                <a:cs typeface="+mn-cs"/>
              </a:defRPr>
            </a:lvl4pPr>
            <a:lvl5pPr marL="2057400" lvl="4" indent="-22860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굴림" pitchFamily="50" charset="-127"/>
                <a:cs typeface="+mn-cs"/>
              </a:defRPr>
            </a:lvl5pPr>
            <a:lvl6pPr marL="2514600" lvl="5" indent="-22860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굴림" pitchFamily="50" charset="-127"/>
                <a:cs typeface="+mn-cs"/>
              </a:defRPr>
            </a:lvl6pPr>
            <a:lvl7pPr marL="2971800" lvl="6" indent="-22860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굴림" pitchFamily="50" charset="-127"/>
                <a:cs typeface="+mn-cs"/>
              </a:defRPr>
            </a:lvl7pPr>
            <a:lvl8pPr marL="3429000" lvl="7" indent="-22860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굴림" pitchFamily="50" charset="-127"/>
                <a:cs typeface="+mn-cs"/>
              </a:defRPr>
            </a:lvl8pPr>
            <a:lvl9pPr marL="3886200" lvl="8" indent="-22860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pic>
        <p:nvPicPr>
          <p:cNvPr id="27" name="Picture 3" descr="E:\卡拉赞\GUANXIAN.png"/>
          <p:cNvPicPr>
            <a:picLocks noChangeAspect="1"/>
          </p:cNvPicPr>
          <p:nvPr/>
        </p:nvPicPr>
        <p:blipFill>
          <a:blip r:embed="rId2"/>
          <a:srcRect t="5983"/>
          <a:stretch>
            <a:fillRect/>
          </a:stretch>
        </p:blipFill>
        <p:spPr>
          <a:xfrm>
            <a:off x="396875" y="390525"/>
            <a:ext cx="8256588" cy="58753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8" name="Oval 6"/>
          <p:cNvSpPr/>
          <p:nvPr/>
        </p:nvSpPr>
        <p:spPr>
          <a:xfrm flipH="1">
            <a:off x="382588" y="5081588"/>
            <a:ext cx="8270875" cy="1444625"/>
          </a:xfrm>
          <a:custGeom>
            <a:rect l="l" t="t" r="r" b="b"/>
            <a:pathLst>
              <a:path w="9157855" h="1267817">
                <a:moveTo>
                  <a:pt x="1866041" y="1"/>
                </a:moveTo>
                <a:cubicBezTo>
                  <a:pt x="2876821" y="107"/>
                  <a:pt x="3921269" y="40191"/>
                  <a:pt x="4675909" y="68766"/>
                </a:cubicBezTo>
                <a:cubicBezTo>
                  <a:pt x="6032355" y="120129"/>
                  <a:pt x="7825969" y="458497"/>
                  <a:pt x="9157855" y="727429"/>
                </a:cubicBezTo>
                <a:lnTo>
                  <a:pt x="9157855" y="948978"/>
                </a:lnTo>
                <a:cubicBezTo>
                  <a:pt x="7774003" y="620971"/>
                  <a:pt x="6213223" y="594176"/>
                  <a:pt x="4762500" y="640266"/>
                </a:cubicBezTo>
                <a:cubicBezTo>
                  <a:pt x="3423312" y="682813"/>
                  <a:pt x="1363266" y="924591"/>
                  <a:pt x="0" y="1267817"/>
                </a:cubicBezTo>
                <a:lnTo>
                  <a:pt x="0" y="67713"/>
                </a:lnTo>
                <a:cubicBezTo>
                  <a:pt x="545073" y="17313"/>
                  <a:pt x="1198208" y="-69"/>
                  <a:pt x="1866041" y="1"/>
                </a:cubicBezTo>
                <a:close/>
              </a:path>
            </a:pathLst>
          </a:custGeom>
          <a:solidFill>
            <a:srgbClr val="1D45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PH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9" name="Oval 6"/>
          <p:cNvSpPr/>
          <p:nvPr/>
        </p:nvSpPr>
        <p:spPr>
          <a:xfrm flipH="1">
            <a:off x="884238" y="4883150"/>
            <a:ext cx="8270875" cy="1443038"/>
          </a:xfrm>
          <a:custGeom>
            <a:rect l="l" t="t" r="r" b="b"/>
            <a:pathLst>
              <a:path w="9157855" h="1267817">
                <a:moveTo>
                  <a:pt x="1866041" y="1"/>
                </a:moveTo>
                <a:cubicBezTo>
                  <a:pt x="2876821" y="107"/>
                  <a:pt x="3921269" y="40191"/>
                  <a:pt x="4675909" y="68766"/>
                </a:cubicBezTo>
                <a:cubicBezTo>
                  <a:pt x="6032355" y="120129"/>
                  <a:pt x="7825969" y="458497"/>
                  <a:pt x="9157855" y="727429"/>
                </a:cubicBezTo>
                <a:lnTo>
                  <a:pt x="9157855" y="948978"/>
                </a:lnTo>
                <a:cubicBezTo>
                  <a:pt x="7774003" y="620971"/>
                  <a:pt x="6213223" y="594176"/>
                  <a:pt x="4762500" y="640266"/>
                </a:cubicBezTo>
                <a:cubicBezTo>
                  <a:pt x="3423312" y="682813"/>
                  <a:pt x="1363266" y="924591"/>
                  <a:pt x="0" y="1267817"/>
                </a:cubicBezTo>
                <a:lnTo>
                  <a:pt x="0" y="67713"/>
                </a:lnTo>
                <a:cubicBezTo>
                  <a:pt x="545073" y="17313"/>
                  <a:pt x="1198208" y="-69"/>
                  <a:pt x="1866041" y="1"/>
                </a:cubicBezTo>
                <a:close/>
              </a:path>
            </a:pathLst>
          </a:custGeom>
          <a:gradFill flip="none" rotWithShape="1">
            <a:gsLst>
              <a:gs pos="76000">
                <a:srgbClr val="00FFCC">
                  <a:lumMod val="82000"/>
                </a:srgbClr>
              </a:gs>
              <a:gs pos="0">
                <a:schemeClr val="bg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PH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" name="Oval 6"/>
          <p:cNvSpPr/>
          <p:nvPr/>
        </p:nvSpPr>
        <p:spPr>
          <a:xfrm flipH="1">
            <a:off x="884238" y="5421313"/>
            <a:ext cx="8270875" cy="1441450"/>
          </a:xfrm>
          <a:custGeom>
            <a:rect l="l" t="t" r="r" b="b"/>
            <a:pathLst>
              <a:path w="9157855" h="1267817">
                <a:moveTo>
                  <a:pt x="1866041" y="1"/>
                </a:moveTo>
                <a:cubicBezTo>
                  <a:pt x="2876821" y="107"/>
                  <a:pt x="3921269" y="40191"/>
                  <a:pt x="4675909" y="68766"/>
                </a:cubicBezTo>
                <a:cubicBezTo>
                  <a:pt x="6032355" y="120129"/>
                  <a:pt x="7825969" y="458497"/>
                  <a:pt x="9157855" y="727429"/>
                </a:cubicBezTo>
                <a:lnTo>
                  <a:pt x="9157855" y="948978"/>
                </a:lnTo>
                <a:cubicBezTo>
                  <a:pt x="7774003" y="620971"/>
                  <a:pt x="6213223" y="594176"/>
                  <a:pt x="4762500" y="640266"/>
                </a:cubicBezTo>
                <a:cubicBezTo>
                  <a:pt x="3423312" y="682813"/>
                  <a:pt x="1363266" y="924591"/>
                  <a:pt x="0" y="1267817"/>
                </a:cubicBezTo>
                <a:lnTo>
                  <a:pt x="0" y="67713"/>
                </a:lnTo>
                <a:cubicBezTo>
                  <a:pt x="545073" y="17313"/>
                  <a:pt x="1198208" y="-69"/>
                  <a:pt x="1866041" y="1"/>
                </a:cubicBezTo>
                <a:close/>
              </a:path>
            </a:pathLst>
          </a:custGeom>
          <a:gradFill flip="none" rotWithShape="1">
            <a:gsLst>
              <a:gs pos="76000">
                <a:srgbClr val="0070C0"/>
              </a:gs>
              <a:gs pos="0">
                <a:schemeClr val="bg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PH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1" name="五角星 30"/>
          <p:cNvSpPr/>
          <p:nvPr/>
        </p:nvSpPr>
        <p:spPr>
          <a:xfrm rot="19800000">
            <a:off x="4498975" y="2409825"/>
            <a:ext cx="2405063" cy="3236913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2" name="五角星 5"/>
          <p:cNvSpPr/>
          <p:nvPr/>
        </p:nvSpPr>
        <p:spPr>
          <a:xfrm rot="19800000">
            <a:off x="4540250" y="3314700"/>
            <a:ext cx="1690688" cy="2274888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3" name="五角星 32"/>
          <p:cNvSpPr/>
          <p:nvPr/>
        </p:nvSpPr>
        <p:spPr>
          <a:xfrm rot="19800000">
            <a:off x="3032125" y="2871788"/>
            <a:ext cx="1416050" cy="1901825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五角星 5"/>
          <p:cNvSpPr/>
          <p:nvPr/>
        </p:nvSpPr>
        <p:spPr>
          <a:xfrm rot="19800000">
            <a:off x="2890838" y="3565525"/>
            <a:ext cx="992188" cy="1338263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5" name="五角星 5"/>
          <p:cNvSpPr/>
          <p:nvPr/>
        </p:nvSpPr>
        <p:spPr>
          <a:xfrm rot="19800000">
            <a:off x="3778250" y="4652963"/>
            <a:ext cx="1146175" cy="1541463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6" name="五角星 35"/>
          <p:cNvSpPr/>
          <p:nvPr/>
        </p:nvSpPr>
        <p:spPr>
          <a:xfrm rot="19800000">
            <a:off x="6878638" y="2270125"/>
            <a:ext cx="1195388" cy="1606550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7" name="五角星 5"/>
          <p:cNvSpPr/>
          <p:nvPr/>
        </p:nvSpPr>
        <p:spPr>
          <a:xfrm rot="19800000">
            <a:off x="7472363" y="1725613"/>
            <a:ext cx="547688" cy="736600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8" name="五角星 37"/>
          <p:cNvSpPr/>
          <p:nvPr/>
        </p:nvSpPr>
        <p:spPr>
          <a:xfrm rot="19800000">
            <a:off x="2668588" y="5337175"/>
            <a:ext cx="746125" cy="1004888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9" name="五角星 5"/>
          <p:cNvSpPr/>
          <p:nvPr/>
        </p:nvSpPr>
        <p:spPr>
          <a:xfrm rot="19800000">
            <a:off x="7118350" y="3322638"/>
            <a:ext cx="993775" cy="1338263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40" name="组合 46"/>
          <p:cNvGrpSpPr/>
          <p:nvPr/>
        </p:nvGrpSpPr>
        <p:grpSpPr>
          <a:xfrm>
            <a:off x="1304925" y="1033463"/>
            <a:ext cx="5118100" cy="2390775"/>
            <a:chOff x="444658" y="95542"/>
            <a:chExt cx="5668808" cy="1966919"/>
          </a:xfrm>
        </p:grpSpPr>
        <p:sp>
          <p:nvSpPr>
            <p:cNvPr id="32802" name="TextBox 7"/>
            <p:cNvSpPr txBox="1"/>
            <p:nvPr/>
          </p:nvSpPr>
          <p:spPr>
            <a:xfrm>
              <a:off x="444658" y="95542"/>
              <a:ext cx="204598" cy="140573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ko-KR"/>
              </a:defPPr>
              <a:lvl1pPr marL="0" lvl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1pPr>
              <a:lvl2pPr marL="457200" lvl="1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2pPr>
              <a:lvl3pPr marL="914400" lvl="2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3pPr>
              <a:lvl4pPr marL="1371600" lvl="3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4pPr>
              <a:lvl5pPr marL="1828800" lvl="4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5pPr>
              <a:lvl6pPr marL="2286000" lvl="5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6pPr>
              <a:lvl7pPr marL="2743200" lvl="6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7pPr>
              <a:lvl8pPr marL="3200400" lvl="7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8pPr>
              <a:lvl9pPr marL="3657600" lvl="8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9pPr>
            </a:lstStyle>
            <a:p>
              <a:pPr>
                <a:buNone/>
              </a:pPr>
              <a:endParaRPr lang="en-US" altLang="zh-CN" sz="10500">
                <a:solidFill>
                  <a:schemeClr val="bg1"/>
                </a:solidFill>
                <a:latin typeface="方正超粗黑简体"/>
                <a:ea typeface="方正超粗黑简体"/>
              </a:endParaRPr>
            </a:p>
          </p:txBody>
        </p:sp>
        <p:sp>
          <p:nvSpPr>
            <p:cNvPr id="32803" name="TextBox 18"/>
            <p:cNvSpPr txBox="1"/>
            <p:nvPr/>
          </p:nvSpPr>
          <p:spPr>
            <a:xfrm>
              <a:off x="464188" y="1416584"/>
              <a:ext cx="3867888" cy="64587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ko-KR"/>
              </a:defPPr>
              <a:lvl1pPr marL="0" lvl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1pPr>
              <a:lvl2pPr marL="457200" lvl="1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2pPr>
              <a:lvl3pPr marL="914400" lvl="2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3pPr>
              <a:lvl4pPr marL="1371600" lvl="3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4pPr>
              <a:lvl5pPr marL="1828800" lvl="4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5pPr>
              <a:lvl6pPr marL="2286000" lvl="5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6pPr>
              <a:lvl7pPr marL="2743200" lvl="6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7pPr>
              <a:lvl8pPr marL="3200400" lvl="7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8pPr>
              <a:lvl9pPr marL="3657600" lvl="8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9pPr>
            </a:lstStyle>
            <a:p>
              <a:pPr>
                <a:buNone/>
              </a:pPr>
              <a:r>
                <a:rPr lang="en-US" altLang="zh-CN" sz="4500">
                  <a:solidFill>
                    <a:schemeClr val="bg1"/>
                  </a:solidFill>
                  <a:latin typeface="Calibri" panose="020f0502020204030204" pitchFamily="34" charset="0"/>
                  <a:ea typeface="宋体" panose="02010600030101010101" pitchFamily="2" charset="-122"/>
                </a:rPr>
                <a:t>THANK     YOU</a:t>
              </a:r>
              <a:endParaRPr lang="en-US" altLang="zh-CN" sz="4500">
                <a:solidFill>
                  <a:schemeClr val="bg1"/>
                </a:solidFill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32804" name="TextBox 30"/>
            <p:cNvSpPr txBox="1"/>
            <p:nvPr/>
          </p:nvSpPr>
          <p:spPr>
            <a:xfrm>
              <a:off x="4391612" y="1148965"/>
              <a:ext cx="1721854" cy="45591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ko-KR"/>
              </a:defPPr>
              <a:lvl1pPr marL="0" lvl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1pPr>
              <a:lvl2pPr marL="457200" lvl="1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2pPr>
              <a:lvl3pPr marL="914400" lvl="2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3pPr>
              <a:lvl4pPr marL="1371600" lvl="3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4pPr>
              <a:lvl5pPr marL="1828800" lvl="4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5pPr>
              <a:lvl6pPr marL="2286000" lvl="5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6pPr>
              <a:lvl7pPr marL="2743200" lvl="6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7pPr>
              <a:lvl8pPr marL="3200400" lvl="7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8pPr>
              <a:lvl9pPr marL="3657600" lvl="8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굴림" pitchFamily="50" charset="-127"/>
                  <a:ea typeface="굴림" pitchFamily="50" charset="-127"/>
                  <a:cs typeface="+mn-cs"/>
                </a:defRPr>
              </a:lvl9pPr>
            </a:lstStyle>
            <a:p>
              <a:pPr>
                <a:buNone/>
              </a:pPr>
              <a:r>
                <a:rPr lang="en-US" altLang="zh-CN" sz="3000">
                  <a:solidFill>
                    <a:schemeClr val="bg1"/>
                  </a:solidFill>
                  <a:latin typeface="Calibri" panose="020f0502020204030204" pitchFamily="34" charset="0"/>
                  <a:ea typeface="宋体" panose="02010600030101010101" pitchFamily="2" charset="-122"/>
                </a:rPr>
                <a:t>SUCCESS</a:t>
              </a:r>
              <a:endParaRPr lang="en-US" altLang="zh-CN" sz="3000">
                <a:solidFill>
                  <a:schemeClr val="bg1"/>
                </a:solidFill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44" name="矩形 43"/>
            <p:cNvSpPr/>
            <p:nvPr/>
          </p:nvSpPr>
          <p:spPr>
            <a:xfrm>
              <a:off x="4093476" y="433541"/>
              <a:ext cx="117499" cy="156938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ko-KR"/>
              </a:defPPr>
              <a:lvl1pPr marL="0" lvl="0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Verdana"/>
                  <a:ea typeface="굴림" pitchFamily="50" charset="-127"/>
                  <a:cs typeface="+mn-cs"/>
                </a:defRPr>
              </a:lvl1pPr>
              <a:lvl2pPr marL="457200" lvl="1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Verdana"/>
                  <a:ea typeface="굴림" pitchFamily="50" charset="-127"/>
                  <a:cs typeface="+mn-cs"/>
                </a:defRPr>
              </a:lvl2pPr>
              <a:lvl3pPr marL="914400" lvl="2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Verdana"/>
                  <a:ea typeface="굴림" pitchFamily="50" charset="-127"/>
                  <a:cs typeface="+mn-cs"/>
                </a:defRPr>
              </a:lvl3pPr>
              <a:lvl4pPr marL="1371600" lvl="3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Verdana"/>
                  <a:ea typeface="굴림" pitchFamily="50" charset="-127"/>
                  <a:cs typeface="+mn-cs"/>
                </a:defRPr>
              </a:lvl4pPr>
              <a:lvl5pPr marL="1828800" lvl="4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Verdana"/>
                  <a:ea typeface="굴림" pitchFamily="50" charset="-127"/>
                  <a:cs typeface="+mn-cs"/>
                </a:defRPr>
              </a:lvl5pPr>
              <a:lvl6pPr marL="2286000" lvl="5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Verdana"/>
                  <a:ea typeface="굴림" pitchFamily="50" charset="-127"/>
                  <a:cs typeface="+mn-cs"/>
                </a:defRPr>
              </a:lvl6pPr>
              <a:lvl7pPr marL="2743200" lvl="6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Verdana"/>
                  <a:ea typeface="굴림" pitchFamily="50" charset="-127"/>
                  <a:cs typeface="+mn-cs"/>
                </a:defRPr>
              </a:lvl7pPr>
              <a:lvl8pPr marL="3200400" lvl="7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Verdana"/>
                  <a:ea typeface="굴림" pitchFamily="50" charset="-127"/>
                  <a:cs typeface="+mn-cs"/>
                </a:defRPr>
              </a:lvl8pPr>
              <a:lvl9pPr marL="3657600" lvl="8" indent="0" algn="l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Verdana"/>
                  <a:ea typeface="굴림" pitchFamily="50" charset="-127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en-US" altLang="zh-CN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45" name="Freeform 16"/>
          <p:cNvSpPr/>
          <p:nvPr/>
        </p:nvSpPr>
        <p:spPr>
          <a:xfrm>
            <a:off x="2216150" y="5473700"/>
            <a:ext cx="1530350" cy="6003925"/>
          </a:xfrm>
          <a:custGeom>
            <a:gdLst>
              <a:gd name="txL" fmla="*/ 0 w 871"/>
              <a:gd name="txT" fmla="*/ 0 h 2564"/>
              <a:gd name="txR" fmla="*/ 871 w 871"/>
              <a:gd name="txB" fmla="*/ 2564 h 2564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871" h="2564">
                <a:moveTo>
                  <a:pt x="557" y="2564"/>
                </a:moveTo>
                <a:cubicBezTo>
                  <a:pt x="551" y="2198"/>
                  <a:pt x="551" y="2198"/>
                  <a:pt x="551" y="2198"/>
                </a:cubicBezTo>
                <a:cubicBezTo>
                  <a:pt x="531" y="2008"/>
                  <a:pt x="603" y="1684"/>
                  <a:pt x="603" y="1684"/>
                </a:cubicBezTo>
                <a:cubicBezTo>
                  <a:pt x="625" y="1564"/>
                  <a:pt x="591" y="1430"/>
                  <a:pt x="591" y="1430"/>
                </a:cubicBezTo>
                <a:cubicBezTo>
                  <a:pt x="619" y="1368"/>
                  <a:pt x="643" y="1210"/>
                  <a:pt x="643" y="1210"/>
                </a:cubicBezTo>
                <a:cubicBezTo>
                  <a:pt x="669" y="1256"/>
                  <a:pt x="789" y="1094"/>
                  <a:pt x="789" y="1094"/>
                </a:cubicBezTo>
                <a:cubicBezTo>
                  <a:pt x="839" y="1048"/>
                  <a:pt x="817" y="988"/>
                  <a:pt x="817" y="988"/>
                </a:cubicBezTo>
                <a:cubicBezTo>
                  <a:pt x="871" y="932"/>
                  <a:pt x="841" y="822"/>
                  <a:pt x="841" y="822"/>
                </a:cubicBezTo>
                <a:cubicBezTo>
                  <a:pt x="859" y="796"/>
                  <a:pt x="853" y="734"/>
                  <a:pt x="853" y="734"/>
                </a:cubicBezTo>
                <a:cubicBezTo>
                  <a:pt x="851" y="634"/>
                  <a:pt x="779" y="478"/>
                  <a:pt x="779" y="478"/>
                </a:cubicBezTo>
                <a:cubicBezTo>
                  <a:pt x="788" y="426"/>
                  <a:pt x="788" y="426"/>
                  <a:pt x="788" y="426"/>
                </a:cubicBezTo>
                <a:cubicBezTo>
                  <a:pt x="782" y="333"/>
                  <a:pt x="619" y="164"/>
                  <a:pt x="619" y="164"/>
                </a:cubicBezTo>
                <a:cubicBezTo>
                  <a:pt x="531" y="0"/>
                  <a:pt x="406" y="164"/>
                  <a:pt x="406" y="164"/>
                </a:cubicBezTo>
                <a:cubicBezTo>
                  <a:pt x="335" y="257"/>
                  <a:pt x="74" y="448"/>
                  <a:pt x="74" y="448"/>
                </a:cubicBezTo>
                <a:cubicBezTo>
                  <a:pt x="0" y="491"/>
                  <a:pt x="24" y="562"/>
                  <a:pt x="24" y="562"/>
                </a:cubicBezTo>
                <a:cubicBezTo>
                  <a:pt x="31" y="748"/>
                  <a:pt x="86" y="1430"/>
                  <a:pt x="86" y="1430"/>
                </a:cubicBezTo>
                <a:cubicBezTo>
                  <a:pt x="159" y="2014"/>
                  <a:pt x="2" y="2548"/>
                  <a:pt x="2" y="2548"/>
                </a:cubicBezTo>
                <a:lnTo>
                  <a:pt x="557" y="2564"/>
                </a:lnTo>
                <a:close/>
              </a:path>
            </a:pathLst>
          </a:custGeom>
          <a:solidFill>
            <a:srgbClr val="0070C0">
              <a:alpha val="100000"/>
            </a:srgbClr>
          </a:solidFill>
          <a:ln w="2">
            <a:noFill/>
          </a:ln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8"/>
          <p:cNvSpPr/>
          <p:nvPr/>
        </p:nvSpPr>
        <p:spPr>
          <a:xfrm flipH="1">
            <a:off x="-2282825" y="3238500"/>
            <a:ext cx="5000625" cy="2574925"/>
          </a:xfrm>
          <a:custGeom>
            <a:gdLst>
              <a:gd name="txL" fmla="*/ 0 w 1205"/>
              <a:gd name="txT" fmla="*/ 0 h 461"/>
              <a:gd name="txR" fmla="*/ 1205 w 1205"/>
              <a:gd name="txB" fmla="*/ 461 h 461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205" h="461">
                <a:moveTo>
                  <a:pt x="159" y="204"/>
                </a:moveTo>
                <a:cubicBezTo>
                  <a:pt x="160" y="196"/>
                  <a:pt x="160" y="196"/>
                  <a:pt x="160" y="196"/>
                </a:cubicBezTo>
                <a:cubicBezTo>
                  <a:pt x="130" y="160"/>
                  <a:pt x="130" y="160"/>
                  <a:pt x="130" y="160"/>
                </a:cubicBezTo>
                <a:cubicBezTo>
                  <a:pt x="113" y="150"/>
                  <a:pt x="59" y="96"/>
                  <a:pt x="59" y="96"/>
                </a:cubicBezTo>
                <a:cubicBezTo>
                  <a:pt x="0" y="40"/>
                  <a:pt x="29" y="9"/>
                  <a:pt x="29" y="9"/>
                </a:cubicBezTo>
                <a:cubicBezTo>
                  <a:pt x="36" y="0"/>
                  <a:pt x="62" y="33"/>
                  <a:pt x="62" y="33"/>
                </a:cubicBezTo>
                <a:cubicBezTo>
                  <a:pt x="71" y="50"/>
                  <a:pt x="139" y="97"/>
                  <a:pt x="139" y="97"/>
                </a:cubicBezTo>
                <a:cubicBezTo>
                  <a:pt x="158" y="108"/>
                  <a:pt x="172" y="116"/>
                  <a:pt x="172" y="116"/>
                </a:cubicBezTo>
                <a:cubicBezTo>
                  <a:pt x="199" y="148"/>
                  <a:pt x="231" y="171"/>
                  <a:pt x="231" y="171"/>
                </a:cubicBezTo>
                <a:cubicBezTo>
                  <a:pt x="231" y="171"/>
                  <a:pt x="261" y="159"/>
                  <a:pt x="279" y="156"/>
                </a:cubicBezTo>
                <a:cubicBezTo>
                  <a:pt x="296" y="153"/>
                  <a:pt x="325" y="162"/>
                  <a:pt x="325" y="162"/>
                </a:cubicBezTo>
                <a:cubicBezTo>
                  <a:pt x="349" y="138"/>
                  <a:pt x="370" y="162"/>
                  <a:pt x="370" y="162"/>
                </a:cubicBezTo>
                <a:cubicBezTo>
                  <a:pt x="404" y="205"/>
                  <a:pt x="521" y="296"/>
                  <a:pt x="521" y="296"/>
                </a:cubicBezTo>
                <a:cubicBezTo>
                  <a:pt x="549" y="263"/>
                  <a:pt x="571" y="278"/>
                  <a:pt x="571" y="278"/>
                </a:cubicBezTo>
                <a:cubicBezTo>
                  <a:pt x="608" y="291"/>
                  <a:pt x="684" y="278"/>
                  <a:pt x="684" y="278"/>
                </a:cubicBezTo>
                <a:cubicBezTo>
                  <a:pt x="1091" y="205"/>
                  <a:pt x="1205" y="176"/>
                  <a:pt x="1205" y="176"/>
                </a:cubicBezTo>
                <a:cubicBezTo>
                  <a:pt x="1205" y="435"/>
                  <a:pt x="1205" y="435"/>
                  <a:pt x="1205" y="435"/>
                </a:cubicBezTo>
                <a:cubicBezTo>
                  <a:pt x="1049" y="461"/>
                  <a:pt x="735" y="437"/>
                  <a:pt x="735" y="437"/>
                </a:cubicBezTo>
                <a:cubicBezTo>
                  <a:pt x="655" y="430"/>
                  <a:pt x="606" y="438"/>
                  <a:pt x="606" y="438"/>
                </a:cubicBezTo>
                <a:cubicBezTo>
                  <a:pt x="519" y="451"/>
                  <a:pt x="399" y="445"/>
                  <a:pt x="399" y="445"/>
                </a:cubicBezTo>
                <a:cubicBezTo>
                  <a:pt x="366" y="435"/>
                  <a:pt x="309" y="437"/>
                  <a:pt x="309" y="437"/>
                </a:cubicBezTo>
                <a:cubicBezTo>
                  <a:pt x="279" y="424"/>
                  <a:pt x="230" y="397"/>
                  <a:pt x="230" y="397"/>
                </a:cubicBezTo>
                <a:cubicBezTo>
                  <a:pt x="148" y="351"/>
                  <a:pt x="168" y="266"/>
                  <a:pt x="168" y="266"/>
                </a:cubicBezTo>
                <a:cubicBezTo>
                  <a:pt x="168" y="266"/>
                  <a:pt x="184" y="252"/>
                  <a:pt x="159" y="204"/>
                </a:cubicBezTo>
                <a:close/>
              </a:path>
            </a:pathLst>
          </a:custGeom>
          <a:solidFill>
            <a:srgbClr val="0070C0">
              <a:alpha val="100000"/>
            </a:srgbClr>
          </a:solidFill>
          <a:ln w="2">
            <a:noFill/>
          </a:ln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/>
          <p:cNvSpPr/>
          <p:nvPr/>
        </p:nvSpPr>
        <p:spPr>
          <a:xfrm rot="6300000" flipH="1">
            <a:off x="5730875" y="-361950"/>
            <a:ext cx="6719888" cy="2060575"/>
          </a:xfrm>
          <a:custGeom>
            <a:gdLst>
              <a:gd name="txL" fmla="*/ 0 w 1268"/>
              <a:gd name="txT" fmla="*/ 0 h 523"/>
              <a:gd name="txR" fmla="*/ 1268 w 1268"/>
              <a:gd name="txB" fmla="*/ 523 h 523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268" h="523">
                <a:moveTo>
                  <a:pt x="1268" y="296"/>
                </a:moveTo>
                <a:cubicBezTo>
                  <a:pt x="1268" y="296"/>
                  <a:pt x="900" y="199"/>
                  <a:pt x="644" y="70"/>
                </a:cubicBezTo>
                <a:cubicBezTo>
                  <a:pt x="644" y="70"/>
                  <a:pt x="530" y="0"/>
                  <a:pt x="400" y="47"/>
                </a:cubicBezTo>
                <a:cubicBezTo>
                  <a:pt x="400" y="47"/>
                  <a:pt x="269" y="58"/>
                  <a:pt x="244" y="56"/>
                </a:cubicBezTo>
                <a:cubicBezTo>
                  <a:pt x="244" y="56"/>
                  <a:pt x="185" y="80"/>
                  <a:pt x="251" y="115"/>
                </a:cubicBezTo>
                <a:cubicBezTo>
                  <a:pt x="251" y="115"/>
                  <a:pt x="359" y="126"/>
                  <a:pt x="380" y="117"/>
                </a:cubicBezTo>
                <a:cubicBezTo>
                  <a:pt x="380" y="117"/>
                  <a:pt x="319" y="122"/>
                  <a:pt x="302" y="136"/>
                </a:cubicBezTo>
                <a:cubicBezTo>
                  <a:pt x="302" y="136"/>
                  <a:pt x="229" y="143"/>
                  <a:pt x="203" y="129"/>
                </a:cubicBezTo>
                <a:cubicBezTo>
                  <a:pt x="203" y="129"/>
                  <a:pt x="9" y="58"/>
                  <a:pt x="0" y="127"/>
                </a:cubicBezTo>
                <a:cubicBezTo>
                  <a:pt x="0" y="127"/>
                  <a:pt x="4" y="145"/>
                  <a:pt x="49" y="139"/>
                </a:cubicBezTo>
                <a:cubicBezTo>
                  <a:pt x="49" y="139"/>
                  <a:pt x="20" y="173"/>
                  <a:pt x="33" y="183"/>
                </a:cubicBezTo>
                <a:cubicBezTo>
                  <a:pt x="33" y="183"/>
                  <a:pt x="168" y="192"/>
                  <a:pt x="199" y="213"/>
                </a:cubicBezTo>
                <a:cubicBezTo>
                  <a:pt x="199" y="213"/>
                  <a:pt x="277" y="228"/>
                  <a:pt x="318" y="234"/>
                </a:cubicBezTo>
                <a:cubicBezTo>
                  <a:pt x="318" y="234"/>
                  <a:pt x="372" y="263"/>
                  <a:pt x="393" y="249"/>
                </a:cubicBezTo>
                <a:cubicBezTo>
                  <a:pt x="393" y="249"/>
                  <a:pt x="506" y="232"/>
                  <a:pt x="548" y="232"/>
                </a:cubicBezTo>
                <a:cubicBezTo>
                  <a:pt x="548" y="232"/>
                  <a:pt x="623" y="223"/>
                  <a:pt x="687" y="249"/>
                </a:cubicBezTo>
                <a:cubicBezTo>
                  <a:pt x="687" y="249"/>
                  <a:pt x="1027" y="450"/>
                  <a:pt x="1098" y="474"/>
                </a:cubicBezTo>
                <a:cubicBezTo>
                  <a:pt x="1098" y="474"/>
                  <a:pt x="1198" y="518"/>
                  <a:pt x="1214" y="523"/>
                </a:cubicBezTo>
                <a:lnTo>
                  <a:pt x="1268" y="296"/>
                </a:lnTo>
                <a:close/>
              </a:path>
            </a:pathLst>
          </a:custGeom>
          <a:solidFill>
            <a:srgbClr val="0070C0">
              <a:alpha val="100000"/>
            </a:srgbClr>
          </a:solidFill>
          <a:ln w="2">
            <a:noFill/>
          </a:ln>
        </p:spPr>
        <p:txBody>
          <a:bodyPr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椭圆 47"/>
          <p:cNvSpPr/>
          <p:nvPr/>
        </p:nvSpPr>
        <p:spPr>
          <a:xfrm>
            <a:off x="2949575" y="7265988"/>
            <a:ext cx="542925" cy="728663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9" name="五角星 48"/>
          <p:cNvSpPr/>
          <p:nvPr/>
        </p:nvSpPr>
        <p:spPr>
          <a:xfrm>
            <a:off x="3905250" y="7218363"/>
            <a:ext cx="820738" cy="1103313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0" name="五角星 5"/>
          <p:cNvSpPr/>
          <p:nvPr/>
        </p:nvSpPr>
        <p:spPr>
          <a:xfrm>
            <a:off x="2922588" y="7256463"/>
            <a:ext cx="657225" cy="885825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1" name="五角星 5"/>
          <p:cNvSpPr/>
          <p:nvPr/>
        </p:nvSpPr>
        <p:spPr>
          <a:xfrm>
            <a:off x="6313488" y="7200900"/>
            <a:ext cx="892175" cy="1200150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2" name="五角星 51"/>
          <p:cNvSpPr/>
          <p:nvPr/>
        </p:nvSpPr>
        <p:spPr>
          <a:xfrm>
            <a:off x="5924550" y="7218363"/>
            <a:ext cx="820738" cy="1103313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3" name="五角星 52"/>
          <p:cNvSpPr/>
          <p:nvPr/>
        </p:nvSpPr>
        <p:spPr>
          <a:xfrm>
            <a:off x="5180013" y="7256463"/>
            <a:ext cx="657225" cy="885825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4" name="五角星 5"/>
          <p:cNvSpPr/>
          <p:nvPr/>
        </p:nvSpPr>
        <p:spPr>
          <a:xfrm>
            <a:off x="4168775" y="7256463"/>
            <a:ext cx="655638" cy="885825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5" name="五角星 5"/>
          <p:cNvSpPr/>
          <p:nvPr/>
        </p:nvSpPr>
        <p:spPr>
          <a:xfrm>
            <a:off x="2376488" y="7200900"/>
            <a:ext cx="890588" cy="1200150"/>
          </a:xfrm>
          <a:custGeom>
            <a:rect l="l" t="t" r="r" b="b"/>
            <a:pathLst>
              <a:path w="3240354" h="3240352">
                <a:moveTo>
                  <a:pt x="1620177" y="648072"/>
                </a:moveTo>
                <a:lnTo>
                  <a:pt x="1319636" y="1287858"/>
                </a:lnTo>
                <a:lnTo>
                  <a:pt x="648071" y="1390695"/>
                </a:lnTo>
                <a:lnTo>
                  <a:pt x="1133891" y="1888941"/>
                </a:lnTo>
                <a:lnTo>
                  <a:pt x="1019382" y="2592283"/>
                </a:lnTo>
                <a:lnTo>
                  <a:pt x="1620177" y="2260430"/>
                </a:lnTo>
                <a:lnTo>
                  <a:pt x="2220972" y="2592283"/>
                </a:lnTo>
                <a:lnTo>
                  <a:pt x="2106463" y="1888941"/>
                </a:lnTo>
                <a:lnTo>
                  <a:pt x="2592283" y="1390695"/>
                </a:lnTo>
                <a:lnTo>
                  <a:pt x="1920718" y="1287858"/>
                </a:lnTo>
                <a:close/>
                <a:moveTo>
                  <a:pt x="1620177" y="0"/>
                </a:moveTo>
                <a:lnTo>
                  <a:pt x="2121079" y="1066310"/>
                </a:lnTo>
                <a:lnTo>
                  <a:pt x="3240354" y="1237704"/>
                </a:lnTo>
                <a:lnTo>
                  <a:pt x="2430654" y="2068114"/>
                </a:lnTo>
                <a:lnTo>
                  <a:pt x="2621501" y="3240352"/>
                </a:lnTo>
                <a:lnTo>
                  <a:pt x="1620177" y="2687263"/>
                </a:lnTo>
                <a:lnTo>
                  <a:pt x="618853" y="3240352"/>
                </a:lnTo>
                <a:lnTo>
                  <a:pt x="809700" y="2068114"/>
                </a:lnTo>
                <a:lnTo>
                  <a:pt x="0" y="1237704"/>
                </a:lnTo>
                <a:lnTo>
                  <a:pt x="1119275" y="1066310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6" name="五角星 55"/>
          <p:cNvSpPr/>
          <p:nvPr/>
        </p:nvSpPr>
        <p:spPr>
          <a:xfrm>
            <a:off x="7442200" y="7256463"/>
            <a:ext cx="657225" cy="885825"/>
          </a:xfrm>
          <a:prstGeom prst="star5">
            <a:avLst>
              <a:gd name="adj" fmla="val 25012"/>
              <a:gd name="hf" fmla="val 105146"/>
              <a:gd name="vf" fmla="val 110557"/>
            </a:avLst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8" tIns="45719" rIns="91438" bIns="45719" anchor="ctr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Verdana"/>
                <a:ea typeface="굴림" pitchFamily="50" charset="-127"/>
                <a:cs typeface="+mn-cs"/>
              </a:defRPr>
            </a:lvl9pPr>
          </a:lstStyle>
          <a:p>
            <a:pPr marL="0" marR="0" lvl="0" indent="0" algn="ctr" defTabSz="914400" rtl="0" eaLnBrk="1" fontAlgn="auto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2799" name="日期占位符 32"/>
          <p:cNvSpPr txBox="1">
            <a:spLocks noGrp="1"/>
          </p:cNvSpPr>
          <p:nvPr>
            <p:ph type="dt" sz="half" idx="2"/>
          </p:nvPr>
        </p:nvSpPr>
        <p:spPr>
          <a:xfrm>
            <a:off x="1857375" y="6099175"/>
            <a:ext cx="1925638" cy="333375"/>
          </a:xfrm>
          <a:noFill/>
          <a:ln>
            <a:noFill/>
          </a:ln>
        </p:spPr>
        <p:txBody>
          <a:bodyPr/>
          <a:lstStyle/>
          <a:p>
            <a:pPr eaLnBrk="1" hangingPunct="1">
              <a:buNone/>
            </a:pPr>
            <a:fld id="{BB962C8B-B14F-4D97-AF65-F5344CB8AC3E}" type="datetime1">
              <a:rPr lang="zh-CN" altLang="en-US" sz="90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2024/9/8</a:t>
            </a:fld>
            <a:endParaRPr lang="zh-CN" altLang="en-US" sz="900">
              <a:solidFill>
                <a:srgbClr val="898989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58" name="灯片编号占位符 3"/>
          <p:cNvSpPr txBox="1">
            <a:spLocks noGrp="1"/>
          </p:cNvSpPr>
          <p:nvPr>
            <p:ph type="sldNum" sz="quarter" idx="4"/>
          </p:nvPr>
        </p:nvSpPr>
        <p:spPr bwMode="auto">
          <a:xfrm>
            <a:off x="6775450" y="6677025"/>
            <a:ext cx="2757488" cy="577850"/>
          </a:xfrm>
        </p:spPr>
        <p:txBody>
          <a:bodyPr wrap="square" lIns="91440" tIns="45720" rIns="91440" bIns="45720" numCol="1" anchor="t" anchorCtr="0" compatLnSpc="1"/>
          <a:lstStyle>
            <a:lvl1pPr marL="0" lvl="0" indent="0" algn="l" defTabSz="914400" rtl="0" eaLnBrk="0" fontAlgn="base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굴림" pitchFamily="50" charset="-127"/>
                <a:ea typeface="굴림" pitchFamily="50" charset="-127"/>
                <a:cs typeface="+mn-cs"/>
              </a:defRPr>
            </a:lvl5pPr>
          </a:lstStyle>
          <a:p>
            <a:pPr lvl="0" algn="ctr" eaLnBrk="1" hangingPunct="1">
              <a:buNone/>
            </a:pPr>
            <a:fld id="{9A0DB2DC-4C9A-4742-B13C-FB6460FD3503}" type="slidenum">
              <a:rPr lang="zh-CN" altLang="zh-CN" sz="1400" b="1">
                <a:solidFill>
                  <a:schemeClr val="bg1"/>
                </a:solidFill>
                <a:latin typeface="Verdana" panose="020b0604030504040204" pitchFamily="34" charset="0"/>
              </a:rPr>
              <a:t>17</a:t>
            </a:fld>
            <a:endParaRPr lang="zh-CN" altLang="zh-CN" sz="1400" b="1">
              <a:solidFill>
                <a:schemeClr val="bg1"/>
              </a:solidFill>
              <a:latin typeface="Verdana" panose="020b0604030504040204" pitchFamily="34" charset="0"/>
            </a:endParaRPr>
          </a:p>
        </p:txBody>
      </p:sp>
      <p:sp>
        <p:nvSpPr>
          <p:cNvPr id="59" name="页脚占位符 4"/>
          <p:cNvSpPr txBox="1">
            <a:spLocks noGrp="1"/>
          </p:cNvSpPr>
          <p:nvPr>
            <p:ph type="ftr" sz="quarter" idx="3"/>
          </p:nvPr>
        </p:nvSpPr>
        <p:spPr bwMode="auto">
          <a:xfrm>
            <a:off x="3217863" y="6677025"/>
            <a:ext cx="3486150" cy="577850"/>
          </a:xfrm>
        </p:spPr>
        <p:txBody>
          <a:bodyPr wrap="square" lIns="91440" tIns="45720" rIns="91440" bIns="45720" numCol="1" anchor="t" anchorCtr="0" compatLnSpc="1"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12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굴림" pitchFamily="50" charset="-127"/>
                <a:cs typeface="+mn-cs"/>
              </a:rPr>
              <a:t>可编辑</a:t>
            </a:r>
            <a:endParaRPr kumimoji="1" lang="zh-CN" altLang="zh-CN" sz="1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굴림" pitchFamily="50" charset="-127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dur="50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06 4.44444E-06 L 0.2875 -0.68334" pathEditMode="relative" rAng="0" ptsTypes="AA">
                                      <p:cBhvr>
                                        <p:cTn id="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00" y="-342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06 4.44444E-06 L 0.2875 -0.68334" pathEditMode="relative" rAng="0" ptsTypes="AA">
                                      <p:cBhvr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00" y="-3420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53" presetClass="exit" presetSubtype="0" dur="500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ntr" presetSubtype="32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2" presetClass="path" presetSubtype="0" dur="500" autoRev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3.05556E-06 4.44444E-06 L 0.275 -0.29167" pathEditMode="relative" rAng="0" ptsTypes="AA">
                                      <p:cBhvr>
                                        <p:cTn id="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" y="-14600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42" presetClass="path" presetSubtype="0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0.275 0.29167 L -4.44444E-06 -2.71605E-06" pathEditMode="relative" rAng="0" ptsTypes="AA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" y="-1460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2" presetClass="path" presetSubtype="0" dur="500" autoRev="1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3.05556E-06 4.44444E-06 L 0.26875 -0.33334" pathEditMode="relative" rAng="0" ptsTypes="AA">
                                      <p:cBhvr>
                                        <p:cTn id="2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00" y="-16700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42" presetClass="path" presetSubtype="0" dur="50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-0.275 0.29167 L -4.44444E-06 -2.71605E-06" pathEditMode="relative" rAng="0" ptsTypes="AA">
                                      <p:cBhvr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" y="-14600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dur="500" autoRev="1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Motion origin="layout" path="M 3.05556E-06 4.44444E-06 L 0.25937 -0.36667" pathEditMode="relative" rAng="0" ptsTypes="AA">
                                      <p:cBhvr>
                                        <p:cTn id="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00" y="-18300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dur="1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42" presetClass="path" presetSubtype="0" dur="50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Motion origin="layout" path="M -0.275 0.29167 L -4.44444E-06 -2.71605E-06" pathEditMode="relative" rAng="0" ptsTypes="AA">
                                      <p:cBhvr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" y="-14600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1" presetClass="entr" presetSubtype="0" dur="1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2" presetClass="path" presetSubtype="0" dur="50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animMotion origin="layout" path="M -0.275 0.29167 L -4.44444E-06 -2.71605E-06" pathEditMode="relative" rAng="0" ptsTypes="AA">
                                      <p:cBhvr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0" y="-14600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42" presetClass="path" presetSubtype="0" dur="500" autoRev="1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animMotion origin="layout" path="M 3.05556E-06 4.44444E-06 L 0.25 -0.55" pathEditMode="relative" rAng="0" ptsTypes="AA">
                                      <p:cBhvr>
                                        <p:cTn id="4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-27500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6" presetClass="emph" presetSubtype="0" dur="100" repeatCount="indefinite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42" dur="1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1" presetClass="entr" presetSubtype="0" dur="1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42" presetClass="path" presetSubtype="0" dur="50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animMotion origin="layout" path="M -0.39375 0.54167 L -3.88889E-06 -1.23457E-07" pathEditMode="relative" rAng="0" ptsTypes="AA">
                                      <p:cBhvr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00" y="-27100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42" presetClass="path" presetSubtype="0" dur="500" autoRev="1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animMotion origin="layout" path="M 3.05556E-06 4.44444E-06 L 0.425 -0.55556" pathEditMode="relative" rAng="0" ptsTypes="AA">
                                      <p:cBhvr>
                                        <p:cTn id="4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00" y="-27800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1" presetClass="entr" presetSubtype="0" dur="1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42" presetClass="path" presetSubtype="0" dur="50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animMotion origin="layout" path="M -0.39375 0.54167 L -3.88889E-06 -1.23457E-07" pathEditMode="relative" rAng="0" ptsTypes="AA">
                                      <p:cBhvr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00" y="-27100"/>
                                    </p:animMotion>
                                  </p:childTnLst>
                                </p:cTn>
                              </p:par>
                              <p:par>
                                <p:cTn id="53" presetID="42" presetClass="path" presetSubtype="0" dur="500" autoRev="1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animMotion origin="layout" path="M 3.05556E-06 4.44444E-06 L 0.33125 -0.48056" pathEditMode="relative" rAng="0" ptsTypes="AA">
                                      <p:cBhvr>
                                        <p:cTn id="5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600" y="-24000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1" presetClass="entr" presetSubtype="0" dur="1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42" presetClass="path" presetSubtype="0" dur="500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Motion origin="layout" path="M -0.20833 0.28241 L 1.38889E-06 1.23457E-07" pathEditMode="relative" rAng="0" ptsTypes="AA">
                                      <p:cBhvr>
                                        <p:cTn id="5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00" y="-14100"/>
                                    </p:animMotion>
                                  </p:childTnLst>
                                </p:cTn>
                              </p:par>
                              <p:par>
                                <p:cTn id="59" presetID="42" presetClass="path" presetSubtype="0" dur="500" autoRev="1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animMotion origin="layout" path="M 3.05556E-06 4.44444E-06 L 0.15104 -0.25926" pathEditMode="relative" rAng="0" ptsTypes="AA">
                                      <p:cBhvr>
                                        <p:cTn id="6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00" y="-13000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1" presetClass="entr" presetSubtype="0" dur="1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42" presetClass="path" presetSubtype="0" dur="500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animMotion origin="layout" path="M -0.68958 0.94352 L 1.11022E-16 6.17284E-07" pathEditMode="relative" rAng="0" ptsTypes="AA">
                                      <p:cBhvr>
                                        <p:cTn id="6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00" y="-47200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42" presetClass="path" presetSubtype="0" dur="500" autoRev="1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animMotion origin="layout" path="M 3.05556E-06 4.44444E-06 L 0.66562 -0.88889" pathEditMode="relative" rAng="0" ptsTypes="AA">
                                      <p:cBhvr>
                                        <p:cTn id="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00" y="-44400"/>
                                    </p:animMotion>
                                  </p:childTnLst>
                                </p:cTn>
                              </p:par>
                              <p:par>
                                <p:cTn id="67" presetID="1" presetClass="entr" presetSubtype="0" dur="1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42" presetClass="path" presetSubtype="0" dur="500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animMotion origin="layout" path="M -0.10521 0.59352 L 2.77778E-06 -6.17284E-07" pathEditMode="relative" rAng="0" ptsTypes="AA">
                                      <p:cBhvr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00" y="-29700"/>
                                    </p:animMotion>
                                  </p:childTnLst>
                                </p:cTn>
                              </p:par>
                              <p:par>
                                <p:cTn id="71" presetID="42" presetClass="path" presetSubtype="0" dur="500" autoRev="1" fill="hold" nodeType="withEffect">
                                  <p:stCondLst>
                                    <p:cond delay="9500"/>
                                  </p:stCondLst>
                                  <p:childTnLst>
                                    <p:animMotion origin="layout" path="M 3.05556E-06 2.28916E-06 L 0.08889 -0.56349" pathEditMode="relative" rAng="0" ptsTypes="AA">
                                      <p:cBhvr>
                                        <p:cTn id="7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00" y="-28200"/>
                                    </p:animMotion>
                                  </p:childTnLst>
                                </p:cTn>
                              </p:par>
                              <p:par>
                                <p:cTn id="73" presetID="1" presetClass="entr" presetSubtype="0" dur="1" fill="hold" nodeType="withEffect">
                                  <p:stCondLst>
                                    <p:cond delay="10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42" presetClass="path" presetSubtype="0" dur="500" fill="hold" nodeType="withEffect">
                                  <p:stCondLst>
                                    <p:cond delay="10500"/>
                                  </p:stCondLst>
                                  <p:childTnLst>
                                    <p:animMotion origin="layout" path="M -0.03855 0.48611 L 4.16667E-06 -2.46914E-06" pathEditMode="relative" rAng="0" ptsTypes="AA">
                                      <p:cBhvr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0" y="-24300"/>
                                    </p:animMotion>
                                  </p:childTnLst>
                                </p:cTn>
                              </p:par>
                              <p:par>
                                <p:cTn id="77" presetID="42" presetClass="path" presetSubtype="0" dur="500" autoRev="1" fill="hold" nodeType="withEffect">
                                  <p:stCondLst>
                                    <p:cond delay="10500"/>
                                  </p:stCondLst>
                                  <p:childTnLst>
                                    <p:animMotion origin="layout" path="M -3.33333E-06 -2.46914E-06 L 0.05417 -0.48055" pathEditMode="relative" rAng="0" ptsTypes="AA">
                                      <p:cBhvr>
                                        <p:cTn id="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0" y="-24000"/>
                                    </p:animMotion>
                                  </p:childTnLst>
                                </p:cTn>
                              </p:par>
                              <p:par>
                                <p:cTn id="79" presetID="1" presetClass="entr" presetSubtype="0" dur="1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42" presetClass="path" presetSubtype="0" dur="500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animMotion origin="layout" path="M -0.68958 0.94352 L 1.11022E-16 6.17284E-07" pathEditMode="relative" rAng="0" ptsTypes="AA">
                                      <p:cBhvr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00" y="-47200"/>
                                    </p:animMotion>
                                  </p:childTnLst>
                                </p:cTn>
                              </p:par>
                              <p:par>
                                <p:cTn id="83" presetID="42" presetClass="path" presetSubtype="0" dur="500" autoRev="1" fill="hold" nodeType="withEffect">
                                  <p:stCondLst>
                                    <p:cond delay="11500"/>
                                  </p:stCondLst>
                                  <p:childTnLst>
                                    <p:animMotion origin="layout" path="M 3.05556E-06 4.44444E-06 L 0.60625 -0.80926" pathEditMode="relative" rAng="0" ptsTypes="AA">
                                      <p:cBhvr>
                                        <p:cTn id="8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00" y="-40500"/>
                                    </p:animMotion>
                                  </p:childTnLst>
                                </p:cTn>
                              </p:par>
                              <p:par>
                                <p:cTn id="85" presetID="1" presetClass="entr" presetSubtype="0" dur="1" fill="hold" nodeType="withEffect">
                                  <p:stCondLst>
                                    <p:cond delay="12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42" presetClass="path" presetSubtype="0" dur="500" fill="hold" nodeType="withEffect">
                                  <p:stCondLst>
                                    <p:cond delay="12500"/>
                                  </p:stCondLst>
                                  <p:childTnLst>
                                    <p:animMotion origin="layout" path="M -0.64914 0.54753 L 4.44444E-06 2.46914E-07" pathEditMode="relative" rAng="0" ptsTypes="AA">
                                      <p:cBhvr>
                                        <p:cTn id="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00" y="-27400"/>
                                    </p:animMotion>
                                  </p:childTnLst>
                                </p:cTn>
                              </p:par>
                              <p:par>
                                <p:cTn id="89" presetID="42" presetClass="path" presetSubtype="0" dur="500" autoRev="1" fill="hold" nodeType="withEffect">
                                  <p:stCondLst>
                                    <p:cond delay="12500"/>
                                  </p:stCondLst>
                                  <p:childTnLst>
                                    <p:animMotion origin="layout" path="M 3.05556E-06 4.44444E-06 L 0.63437 -0.6" pathEditMode="relative" rAng="0" ptsTypes="AA">
                                      <p:cBhvr>
                                        <p:cTn id="9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700" y="-30000"/>
                                    </p:animMotion>
                                  </p:childTnLst>
                                </p:cTn>
                              </p:par>
                              <p:par>
                                <p:cTn id="91" presetID="1" presetClass="entr" presetSubtype="0" dur="1" fill="hold" nodeType="withEffect">
                                  <p:stCondLst>
                                    <p:cond delay="13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42" presetClass="path" presetSubtype="0" dur="500" fill="hold" nodeType="withEffect">
                                  <p:stCondLst>
                                    <p:cond delay="13500"/>
                                  </p:stCondLst>
                                  <p:childTnLst>
                                    <p:animMotion origin="layout" path="M 0.01145 0.20833 L 4.16667E-06 -3.7037E-07" pathEditMode="relative" rAng="0" ptsTypes="AA">
                                      <p:cBhvr>
                                        <p:cTn id="9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0" y="-10400"/>
                                    </p:animMotion>
                                  </p:childTnLst>
                                </p:cTn>
                              </p:par>
                              <p:par>
                                <p:cTn id="95" presetID="42" presetClass="path" presetSubtype="0" dur="500" autoRev="1" fill="hold" nodeType="withEffect">
                                  <p:stCondLst>
                                    <p:cond delay="13500"/>
                                  </p:stCondLst>
                                  <p:childTnLst>
                                    <p:animMotion origin="layout" path="M 1.66667E-06 -3.95062E-06 L 0.00312 -0.21666" pathEditMode="relative" rAng="0" ptsTypes="AA">
                                      <p:cBhvr>
                                        <p:cTn id="9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10800"/>
                                    </p:animMotion>
                                  </p:childTnLst>
                                </p:cTn>
                              </p:par>
                              <p:par>
                                <p:cTn id="97" presetID="2" presetClass="entr" presetSubtype="8" dur="2000" fill="hold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2" presetClass="entr" presetSubtype="8" dur="1800" fill="hold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18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42" presetClass="path" presetSubtype="0" dur="500" fill="hold" nodeType="withEffect">
                                  <p:stCondLst>
                                    <p:cond delay="16500"/>
                                  </p:stCondLst>
                                  <p:childTnLst>
                                    <p:animMotion origin="layout" path="M 2.77778E-07 -2.83951E-06 L 0.56667 -0.00154" pathEditMode="relative" rAng="0" ptsTypes="AA">
                                      <p:cBhvr>
                                        <p:cTn id="10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00" y="-100"/>
                                    </p:animMotion>
                                  </p:childTnLst>
                                </p:cTn>
                              </p:par>
                              <p:par>
                                <p:cTn id="106" presetID="8" presetClass="emph" presetSubtype="0" dur="200" fill="hold" nodeType="withEffect">
                                  <p:stCondLst>
                                    <p:cond delay="17000"/>
                                  </p:stCondLst>
                                  <p:childTnLst>
                                    <p:animRot by="1200000">
                                      <p:cBhvr>
                                        <p:cTn id="107" dur="2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8" presetID="2" presetClass="exit" presetSubtype="8" dur="500" fill="hold" nodeType="withEffect">
                                  <p:stCondLst>
                                    <p:cond delay="17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8" presetClass="emph" presetSubtype="0" dur="500" repeatCount="2000" fill="hold" nodeType="withEffect">
                                  <p:stCondLst>
                                    <p:cond delay="17000"/>
                                  </p:stCondLst>
                                  <p:childTnLst>
                                    <p:animRot by="-21600000">
                                      <p:cBhvr>
                                        <p:cTn id="1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4" presetID="0" presetClass="path" presetSubtype="0" dur="2000" repeatCount="2000" fill="hold" nodeType="withEffect">
                                  <p:stCondLst>
                                    <p:cond delay="175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15" dur="2000" spd="-100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6" presetID="8" presetClass="emph" presetSubtype="0" dur="2000" repeatCount="2000" fill="hold" nodeType="withEffect">
                                  <p:stCondLst>
                                    <p:cond delay="17500"/>
                                  </p:stCondLst>
                                  <p:childTnLst>
                                    <p:animRot by="21600000">
                                      <p:cBhvr>
                                        <p:cTn id="11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8" presetID="0" presetClass="path" presetSubtype="0" dur="2000" repeatCount="2000" fill="hold" nodeType="withEffect">
                                  <p:stCondLst>
                                    <p:cond delay="176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19" dur="2000" spd="-100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0" presetID="8" presetClass="emph" presetSubtype="0" dur="2000" repeatCount="2000" fill="hold" nodeType="withEffect">
                                  <p:stCondLst>
                                    <p:cond delay="17600"/>
                                  </p:stCondLst>
                                  <p:childTnLst>
                                    <p:animRot by="21600000">
                                      <p:cBhvr>
                                        <p:cTn id="12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2" presetID="0" presetClass="path" presetSubtype="0" dur="2000" repeatCount="2000" fill="hold" nodeType="withEffect">
                                  <p:stCondLst>
                                    <p:cond delay="177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23" dur="2000" spd="-100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4" presetID="8" presetClass="emph" presetSubtype="0" dur="2000" repeatCount="2000" fill="hold" nodeType="withEffect">
                                  <p:stCondLst>
                                    <p:cond delay="17700"/>
                                  </p:stCondLst>
                                  <p:childTnLst>
                                    <p:animRot by="21600000">
                                      <p:cBhvr>
                                        <p:cTn id="12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6" presetID="0" presetClass="path" presetSubtype="0" dur="2000" repeatCount="2000" fill="hold" nodeType="withEffect">
                                  <p:stCondLst>
                                    <p:cond delay="178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27" dur="2000" spd="-100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8" presetID="8" presetClass="emph" presetSubtype="0" dur="2000" repeatCount="2000" fill="hold" nodeType="withEffect">
                                  <p:stCondLst>
                                    <p:cond delay="17800"/>
                                  </p:stCondLst>
                                  <p:childTnLst>
                                    <p:animRot by="21600000">
                                      <p:cBhvr>
                                        <p:cTn id="12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0" presetID="0" presetClass="path" presetSubtype="0" dur="2000" repeatCount="2000" fill="hold" nodeType="withEffect">
                                  <p:stCondLst>
                                    <p:cond delay="179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31" dur="2000" spd="-100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2" presetID="8" presetClass="emph" presetSubtype="0" dur="2000" repeatCount="2000" fill="hold" nodeType="withEffect">
                                  <p:stCondLst>
                                    <p:cond delay="17900"/>
                                  </p:stCondLst>
                                  <p:childTnLst>
                                    <p:animRot by="21600000">
                                      <p:cBhvr>
                                        <p:cTn id="13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4" presetID="0" presetClass="path" presetSubtype="0" dur="2000" repeatCount="2000" fill="hold" nodeType="withEffect">
                                  <p:stCondLst>
                                    <p:cond delay="180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35" dur="2000" spd="-100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6" presetID="8" presetClass="emph" presetSubtype="0" dur="2000" repeatCount="2000" fill="hold" nodeType="withEffect">
                                  <p:stCondLst>
                                    <p:cond delay="18000"/>
                                  </p:stCondLst>
                                  <p:childTnLst>
                                    <p:animRot by="21600000">
                                      <p:cBhvr>
                                        <p:cTn id="13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8" presetID="0" presetClass="path" presetSubtype="0" dur="2000" repeatCount="2000" fill="hold" nodeType="withEffect">
                                  <p:stCondLst>
                                    <p:cond delay="181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39" dur="2000" spd="-100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0" presetID="8" presetClass="emph" presetSubtype="0" dur="2000" repeatCount="2000" fill="hold" nodeType="withEffect">
                                  <p:stCondLst>
                                    <p:cond delay="18100"/>
                                  </p:stCondLst>
                                  <p:childTnLst>
                                    <p:animRot by="21600000">
                                      <p:cBhvr>
                                        <p:cTn id="14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2" presetID="0" presetClass="path" presetSubtype="0" dur="2000" repeatCount="2000" fill="hold" nodeType="withEffect">
                                  <p:stCondLst>
                                    <p:cond delay="18200"/>
                                  </p:stCondLst>
                                  <p:childTnLst>
                                    <p:animMotion origin="layout" path="M 0 0 C 0.0316 -0.05463 0.0632 -0.10926 0.06459 -0.18519 C 0.06598 -0.26111 0.00903 -0.36327 0.00834 -0.45556 C 0.00764 -0.54815 0.05834 -0.64753 0.06042 -0.74105 C 0.0625 -0.83395 0.0191 -0.92593 0.02084 -1.01482 C 0.02257 -1.10371 0.0467 -1.18889 0.07084 -1.27408" pathEditMode="relative" ptsTypes="aaaaaA">
                                      <p:cBhvr>
                                        <p:cTn id="143" dur="2000" spd="-100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4" presetID="8" presetClass="emph" presetSubtype="0" dur="2000" repeatCount="2000" fill="hold" nodeType="withEffect">
                                  <p:stCondLst>
                                    <p:cond delay="18200"/>
                                  </p:stCondLst>
                                  <p:childTnLst>
                                    <p:animRot by="21600000">
                                      <p:cBhvr>
                                        <p:cTn id="14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8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https://d.book118.com/485232022133011100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ettygreen02">
  <a:themeElements>
    <a:clrScheme name="bettygreen02 1">
      <a:dk1>
        <a:srgbClr val="000000"/>
      </a:dk1>
      <a:lt1>
        <a:srgbClr val="FFFFFF"/>
      </a:lt1>
      <a:dk2>
        <a:srgbClr val="000066"/>
      </a:dk2>
      <a:lt2>
        <a:srgbClr val="CCFFFF"/>
      </a:lt2>
      <a:accent1>
        <a:srgbClr val="0066CC"/>
      </a:accent1>
      <a:accent2>
        <a:srgbClr val="FF9900"/>
      </a:accent2>
      <a:accent3>
        <a:srgbClr val="FFFFFF"/>
      </a:accent3>
      <a:accent4>
        <a:srgbClr val="000000"/>
      </a:accent4>
      <a:accent5>
        <a:srgbClr val="AAB8E2"/>
      </a:accent5>
      <a:accent6>
        <a:srgbClr val="E78A00"/>
      </a:accent6>
      <a:hlink>
        <a:srgbClr val="66CCFF"/>
      </a:hlink>
      <a:folHlink>
        <a:srgbClr val="969696"/>
      </a:folHlink>
    </a:clrScheme>
    <a:fontScheme name="bettygreen02">
      <a:majorFont>
        <a:latin typeface="Verdana"/>
        <a:ea typeface="굴림"/>
        <a:cs typeface="Arial"/>
      </a:majorFont>
      <a:minorFont>
        <a:latin typeface="Verdana"/>
        <a:ea typeface="굴림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1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ko-KR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굴림" pitchFamily="50" charset="-127"/>
            <a:ea typeface="굴림" pitchFamily="50" charset="-127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1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ko-KR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굴림" pitchFamily="50" charset="-127"/>
            <a:ea typeface="굴림" pitchFamily="50" charset="-127"/>
          </a:defRPr>
        </a:defPPr>
      </a:lstStyle>
    </a:lnDef>
  </a:objectDefaults>
  <a:extraClrSchemeLst>
    <a:extraClrScheme>
      <a:clrScheme name="bettygreen02 1">
        <a:dk1>
          <a:srgbClr val="000000"/>
        </a:dk1>
        <a:lt1>
          <a:srgbClr val="FFFFFF"/>
        </a:lt1>
        <a:dk2>
          <a:srgbClr val="000066"/>
        </a:dk2>
        <a:lt2>
          <a:srgbClr val="CCFFFF"/>
        </a:lt2>
        <a:accent1>
          <a:srgbClr val="0066CC"/>
        </a:accent1>
        <a:accent2>
          <a:srgbClr val="FF9900"/>
        </a:accent2>
        <a:accent3>
          <a:srgbClr val="FFFFFF"/>
        </a:accent3>
        <a:accent4>
          <a:srgbClr val="000000"/>
        </a:accent4>
        <a:accent5>
          <a:srgbClr val="AAB8E2"/>
        </a:accent5>
        <a:accent6>
          <a:srgbClr val="E78A00"/>
        </a:accent6>
        <a:hlink>
          <a:srgbClr val="66CCF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ttygreen02 2">
        <a:dk1>
          <a:srgbClr val="000000"/>
        </a:dk1>
        <a:lt1>
          <a:srgbClr val="FFFFFF"/>
        </a:lt1>
        <a:dk2>
          <a:srgbClr val="000000"/>
        </a:dk2>
        <a:lt2>
          <a:srgbClr val="CCFFCC"/>
        </a:lt2>
        <a:accent1>
          <a:srgbClr val="006666"/>
        </a:accent1>
        <a:accent2>
          <a:srgbClr val="FF9933"/>
        </a:accent2>
        <a:accent3>
          <a:srgbClr val="FFFFFF"/>
        </a:accent3>
        <a:accent4>
          <a:srgbClr val="000000"/>
        </a:accent4>
        <a:accent5>
          <a:srgbClr val="AAB8B8"/>
        </a:accent5>
        <a:accent6>
          <a:srgbClr val="E78A2D"/>
        </a:accent6>
        <a:hlink>
          <a:srgbClr val="00CC99"/>
        </a:hlink>
        <a:folHlink>
          <a:srgbClr val="83A6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ttygreen02 3">
        <a:dk1>
          <a:srgbClr val="000000"/>
        </a:dk1>
        <a:lt1>
          <a:srgbClr val="FFFFFF"/>
        </a:lt1>
        <a:dk2>
          <a:srgbClr val="000000"/>
        </a:dk2>
        <a:lt2>
          <a:srgbClr val="CCFFFF"/>
        </a:lt2>
        <a:accent1>
          <a:srgbClr val="003399"/>
        </a:accent1>
        <a:accent2>
          <a:srgbClr val="FF9933"/>
        </a:accent2>
        <a:accent3>
          <a:srgbClr val="FFFFFF"/>
        </a:accent3>
        <a:accent4>
          <a:srgbClr val="000000"/>
        </a:accent4>
        <a:accent5>
          <a:srgbClr val="AAADCA"/>
        </a:accent5>
        <a:accent6>
          <a:srgbClr val="E78A2D"/>
        </a:accent6>
        <a:hlink>
          <a:srgbClr val="6699FF"/>
        </a:hlink>
        <a:folHlink>
          <a:srgbClr val="83A6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ettygreen02 4">
        <a:dk1>
          <a:srgbClr val="000000"/>
        </a:dk1>
        <a:lt1>
          <a:srgbClr val="FFFFFF"/>
        </a:lt1>
        <a:dk2>
          <a:srgbClr val="000000"/>
        </a:dk2>
        <a:lt2>
          <a:srgbClr val="CCCCFF"/>
        </a:lt2>
        <a:accent1>
          <a:srgbClr val="333399"/>
        </a:accent1>
        <a:accent2>
          <a:srgbClr val="FF9933"/>
        </a:accent2>
        <a:accent3>
          <a:srgbClr val="FFFFFF"/>
        </a:accent3>
        <a:accent4>
          <a:srgbClr val="000000"/>
        </a:accent4>
        <a:accent5>
          <a:srgbClr val="ADADCA"/>
        </a:accent5>
        <a:accent6>
          <a:srgbClr val="E78A2D"/>
        </a:accent6>
        <a:hlink>
          <a:srgbClr val="CC99FF"/>
        </a:hlink>
        <a:folHlink>
          <a:srgbClr val="83A6A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18</Slides>
  <Notes>15</Notes>
  <TotalTime>1</TotalTime>
  <HiddenSlides>2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Verdana</vt:lpstr>
      <vt:lpstr>굴림</vt:lpstr>
      <vt:lpstr>Wingdings</vt:lpstr>
      <vt:lpstr>微软雅黑</vt:lpstr>
      <vt:lpstr>Times New Roman</vt:lpstr>
      <vt:lpstr>新宋体</vt:lpstr>
      <vt:lpstr>方正超粗黑简体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2024-09-08T07:42:49.721</cp:lastPrinted>
  <dcterms:created xsi:type="dcterms:W3CDTF">2024-09-07T23:42:49Z</dcterms:created>
  <dcterms:modified xsi:type="dcterms:W3CDTF">2024-09-07T23:42:51Z</dcterms:modified>
</cp:coreProperties>
</file>