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F31B4-A0A7-47A9-933C-09FD09DBE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38E6B-2C4C-4194-96DE-D603344DF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841D2-058F-4B47-94AC-2F5827C9E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0C5A2-9A51-4A38-9757-9250B94A9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41476A-7404-4337-9ABD-F589C12B1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5B3B21-D828-4F8A-A25F-408FD28AE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8A0DE7-D14F-41D7-B9FB-CC7221FCE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17F72-EA09-4029-8535-A2E66B004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A575A-2436-4575-AC71-FE497C0BB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0AA6B-BDAA-4D13-9AD1-5F6CB28AE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E0F91-E24E-4603-BD9C-74ABF572A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23204220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《生殖内分泌基础》PPT课件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生殖内分泌系统概述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激素与生殖功能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生殖器官与生殖过程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生殖健康与生殖疾病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生殖内分泌研究进展与展望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生殖内分泌系统概述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作为神经内分泌中枢，能够分泌多种激素和神经递质，对生殖内分泌系统起着重要的调控作用。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下丘脑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作为靶腺，能够分泌多种促激素和生长因子，对性腺和肾上腺等靶器官的发育和功能起着重要的调节作用。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男性为睾丸，女性为卵巢，能够分泌性激素和生长因子，对生殖器官的发育和功能起着重要的调节作用。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性腺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能够分泌糖皮质激素、盐皮质激素和性激素等，对机体的代谢、免疫和生殖等生理功能起着重要的调节作用。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肾上腺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生殖内分泌系统的组成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生殖内分泌系统的功能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促进生殖器官的发育和成熟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生殖内分泌系统通过分泌多种激素和生长因子，促进生殖器官的发育和成熟，维持正常的生殖功能。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调节生殖细胞的生成和分化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生殖内分泌系统通过分泌多种激素和生长因子，调节生殖细胞的生成和分化，维持正常的生殖细胞数量和质量。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调节性激素的合成和分泌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生殖内分泌系统通过分泌多种激素和生长因子，调节性激素的合成和分泌，维持正常的性激素水平。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调节生殖行为的调控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生殖内分泌系统通过分泌多种激素和神经递质，调节生殖行为的调控，维持正常的生殖行为。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生殖内分泌系统的调节机制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生殖内分泌系统各器官自身也存在着自身的调节机制，如性腺的自身反馈调节等。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自身调节机制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下丘脑通过分泌促性腺激素释放激素等神经递质，调节垂体分泌促性腺激素，促性腺激素再调节性腺分泌性激素，从而维持正常的生殖功能。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下丘脑-垂体-性腺轴调节机制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下丘脑等神经中枢通过分泌多种神经递质，如多巴胺、5-羟色胺等，调节生殖行为的调控。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神经递质调节机制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激素与生殖功能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性激素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包括雌激素、孕激素和雄激素，它们在生殖过程中起着关键作用，如促进生殖器官发育、维持第二性征等。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甲状腺激素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对生殖器官的发育和功能维持具有重要作用，缺乏或过量可能导致不孕等问题。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肾上腺皮质激素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参与应激反应和免疫调节，对生殖功能也有一定影响。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下丘脑-垂体轴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是调节生殖功能的重要内分泌系统，通过分泌促性腺激素、促肾上腺皮质激素等调节其他激素的分泌。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激素的种类与作用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激素水平的变化影响月经周期，如卵泡刺激素、黄体生成素和雌激素等。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月经周期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精子和卵子结合形成受精卵后，激素水平的变化促进受精卵着床。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受精与着床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促性腺激素的分泌峰值触发排卵，而孕激素则维持黄体功能，为受精卵着床提供必要的条件。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排卵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孕激素和雌激素在妊娠期间发挥重要作用，维持胎儿的正常发育。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妊娠维持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激素对生殖功能的影响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生殖内分泌失调与疾病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多囊卵巢综合症（PCOS）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由于激素水平异常导致的排卵障碍，表现为月经不规律、不孕等。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高泌乳素血症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泌乳素水平异常升高，可能导致月经紊乱、不孕等问题。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早绝经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指40岁前出现绝经的现象，可能与遗传、生活压力等因素有关。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子宫内膜异位症（EMs）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子宫内膜组织在子宫外生长，引起疼痛、不孕等问题。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生殖器官与生殖过程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https://d.book118.com/485232042203011043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2024-09-05T09:52:42.346</cp:lastPrinted>
  <dcterms:created xsi:type="dcterms:W3CDTF">2024-09-05T01:52:42Z</dcterms:created>
  <dcterms:modified xsi:type="dcterms:W3CDTF">2024-09-05T01:52:44Z</dcterms:modified>
</cp:coreProperties>
</file>