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CF965D7-0196-4E0D-B5FD-AA947B6473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109A7BE-E56A-44AB-9FF0-7F214509AC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CCC9A78-E812-49E3-8660-CFCF12D55B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5035908-2008-4FD5-9382-866C34D326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850839B-046C-4EB6-ADEB-6F46C7477B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16488EE-FD86-4749-B72D-6C750D7911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4B17781-4B78-45FA-909A-CB6D24EAE0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0AAEE06-5848-4115-AC26-9F0D9EE5DD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977F135-FB0F-43C0-9561-0BA0DAAB04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4BEBB68-D06D-4E10-BDD3-B09800546D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9E3C70A-C606-4CB3-8FE7-1DEC96687F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8523232432101112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33230" y="2310725"/>
            <a:ext cx="10525539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收获与感恩总结成长的路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825995" y="6044090"/>
            <a:ext cx="4540009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825995" y="1676741"/>
            <a:ext cx="4540009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2024-01-27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成长历程回顾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收获与感悟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感恩之心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未来展望与计划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总结与致谢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50" r="16650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4208" r="24208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回顾个人成长历程，总结收获与感恩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 l="14941" r="14941"/>
          <a:stretch>
            <a:fillRect/>
          </a:stretch>
        </p:blipFill>
        <p:spPr>
          <a:xfrm>
            <a:off x="8413043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展望未来，明确目标与方向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传递正能量，激励他人共同成长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852041" y="2608040"/>
            <a:ext cx="1741075" cy="1743361"/>
          </a:xfrm>
          <a:custGeom>
            <a:rect l="l" t="t" r="r" b="b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3003" y="10800"/>
                </a:moveTo>
                <a:cubicBezTo>
                  <a:pt x="3003" y="15106"/>
                  <a:pt x="6494" y="18597"/>
                  <a:pt x="10800" y="18597"/>
                </a:cubicBezTo>
                <a:cubicBezTo>
                  <a:pt x="15106" y="18597"/>
                  <a:pt x="18597" y="15106"/>
                  <a:pt x="18597" y="10800"/>
                </a:cubicBezTo>
                <a:cubicBezTo>
                  <a:pt x="18597" y="6494"/>
                  <a:pt x="15106" y="3003"/>
                  <a:pt x="10800" y="3003"/>
                </a:cubicBezTo>
                <a:cubicBezTo>
                  <a:pt x="6494" y="3003"/>
                  <a:pt x="3003" y="6494"/>
                  <a:pt x="3003" y="1080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2474404" y="2441829"/>
            <a:ext cx="497967" cy="2077498"/>
            <a:chOff x="2474404" y="2441829"/>
            <a:chExt cx="497967" cy="2077498"/>
          </a:xfrm>
        </p:grpSpPr>
        <p:sp>
          <p:nvSpPr>
            <p:cNvPr id="4" name="Freeform 4"/>
            <p:cNvSpPr/>
            <p:nvPr/>
          </p:nvSpPr>
          <p:spPr>
            <a:xfrm>
              <a:off x="2474404" y="4143661"/>
              <a:ext cx="497967" cy="375666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Freeform 5"/>
            <p:cNvSpPr/>
            <p:nvPr/>
          </p:nvSpPr>
          <p:spPr>
            <a:xfrm flipV="1">
              <a:off x="2474404" y="2441829"/>
              <a:ext cx="497967" cy="375666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2474404" y="2441829"/>
            <a:ext cx="497967" cy="2077498"/>
            <a:chOff x="2474404" y="2441829"/>
            <a:chExt cx="497967" cy="2077498"/>
          </a:xfrm>
        </p:grpSpPr>
        <p:sp>
          <p:nvSpPr>
            <p:cNvPr id="7" name="Freeform 7"/>
            <p:cNvSpPr/>
            <p:nvPr/>
          </p:nvSpPr>
          <p:spPr>
            <a:xfrm>
              <a:off x="2474404" y="4143661"/>
              <a:ext cx="497967" cy="375666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 flipV="1">
              <a:off x="2474404" y="2441829"/>
              <a:ext cx="497967" cy="375666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2474404" y="2441829"/>
            <a:ext cx="497967" cy="2077498"/>
            <a:chOff x="2474404" y="2441829"/>
            <a:chExt cx="497967" cy="2077498"/>
          </a:xfrm>
        </p:grpSpPr>
        <p:sp>
          <p:nvSpPr>
            <p:cNvPr id="10" name="Freeform 10"/>
            <p:cNvSpPr/>
            <p:nvPr/>
          </p:nvSpPr>
          <p:spPr>
            <a:xfrm>
              <a:off x="2474404" y="4143661"/>
              <a:ext cx="497967" cy="375666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 flipV="1">
              <a:off x="2474404" y="2441829"/>
              <a:ext cx="497967" cy="375666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2476214" y="2441829"/>
            <a:ext cx="497967" cy="2077498"/>
            <a:chOff x="2476214" y="2441829"/>
            <a:chExt cx="497967" cy="2077498"/>
          </a:xfrm>
        </p:grpSpPr>
        <p:sp>
          <p:nvSpPr>
            <p:cNvPr id="13" name="Freeform 13"/>
            <p:cNvSpPr/>
            <p:nvPr/>
          </p:nvSpPr>
          <p:spPr>
            <a:xfrm>
              <a:off x="2476214" y="4143661"/>
              <a:ext cx="497967" cy="375666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 flipV="1">
              <a:off x="2476214" y="2441829"/>
              <a:ext cx="497967" cy="375666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5" name="Freeform 15"/>
          <p:cNvSpPr/>
          <p:nvPr/>
        </p:nvSpPr>
        <p:spPr>
          <a:xfrm>
            <a:off x="1852041" y="2607469"/>
            <a:ext cx="1741075" cy="1743361"/>
          </a:xfrm>
          <a:custGeom>
            <a:rect l="l" t="t" r="r" b="b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3003" y="10800"/>
                </a:moveTo>
                <a:cubicBezTo>
                  <a:pt x="3003" y="15106"/>
                  <a:pt x="6494" y="18597"/>
                  <a:pt x="10800" y="18597"/>
                </a:cubicBezTo>
                <a:cubicBezTo>
                  <a:pt x="15106" y="18597"/>
                  <a:pt x="18597" y="15106"/>
                  <a:pt x="18597" y="10800"/>
                </a:cubicBezTo>
                <a:cubicBezTo>
                  <a:pt x="18597" y="6494"/>
                  <a:pt x="15106" y="3003"/>
                  <a:pt x="10800" y="3003"/>
                </a:cubicBezTo>
                <a:cubicBezTo>
                  <a:pt x="6494" y="3003"/>
                  <a:pt x="3003" y="6494"/>
                  <a:pt x="3003" y="1080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2474404" y="2441257"/>
            <a:ext cx="497967" cy="2077498"/>
            <a:chOff x="2474404" y="2441257"/>
            <a:chExt cx="497967" cy="2077498"/>
          </a:xfrm>
        </p:grpSpPr>
        <p:sp>
          <p:nvSpPr>
            <p:cNvPr id="17" name="Freeform 17"/>
            <p:cNvSpPr/>
            <p:nvPr/>
          </p:nvSpPr>
          <p:spPr>
            <a:xfrm>
              <a:off x="2474404" y="4143089"/>
              <a:ext cx="497967" cy="375666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 flipV="1">
              <a:off x="2474404" y="2441257"/>
              <a:ext cx="497967" cy="375666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9" name="Group 19"/>
          <p:cNvGrpSpPr/>
          <p:nvPr/>
        </p:nvGrpSpPr>
        <p:grpSpPr>
          <a:xfrm>
            <a:off x="2474404" y="2441257"/>
            <a:ext cx="497967" cy="2077498"/>
            <a:chOff x="2474404" y="2441257"/>
            <a:chExt cx="497967" cy="2077498"/>
          </a:xfrm>
        </p:grpSpPr>
        <p:sp>
          <p:nvSpPr>
            <p:cNvPr id="20" name="Freeform 20"/>
            <p:cNvSpPr/>
            <p:nvPr/>
          </p:nvSpPr>
          <p:spPr>
            <a:xfrm>
              <a:off x="2474404" y="4143089"/>
              <a:ext cx="497967" cy="375666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 flipV="1">
              <a:off x="2474404" y="2441257"/>
              <a:ext cx="497967" cy="375666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2" name="Group 22"/>
          <p:cNvGrpSpPr/>
          <p:nvPr/>
        </p:nvGrpSpPr>
        <p:grpSpPr>
          <a:xfrm>
            <a:off x="2474404" y="2441257"/>
            <a:ext cx="497967" cy="2077498"/>
            <a:chOff x="2474404" y="2441257"/>
            <a:chExt cx="497967" cy="2077498"/>
          </a:xfrm>
        </p:grpSpPr>
        <p:sp>
          <p:nvSpPr>
            <p:cNvPr id="23" name="Freeform 23"/>
            <p:cNvSpPr/>
            <p:nvPr/>
          </p:nvSpPr>
          <p:spPr>
            <a:xfrm>
              <a:off x="2474404" y="4143089"/>
              <a:ext cx="497967" cy="375666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Freeform 24"/>
            <p:cNvSpPr/>
            <p:nvPr/>
          </p:nvSpPr>
          <p:spPr>
            <a:xfrm flipV="1">
              <a:off x="2474404" y="2441257"/>
              <a:ext cx="497967" cy="375666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5" name="Group 25"/>
          <p:cNvGrpSpPr/>
          <p:nvPr/>
        </p:nvGrpSpPr>
        <p:grpSpPr>
          <a:xfrm>
            <a:off x="2476214" y="2441257"/>
            <a:ext cx="497967" cy="2077498"/>
            <a:chOff x="2476214" y="2441257"/>
            <a:chExt cx="497967" cy="2077498"/>
          </a:xfrm>
        </p:grpSpPr>
        <p:sp>
          <p:nvSpPr>
            <p:cNvPr id="26" name="Freeform 26"/>
            <p:cNvSpPr/>
            <p:nvPr/>
          </p:nvSpPr>
          <p:spPr>
            <a:xfrm>
              <a:off x="2476214" y="4143089"/>
              <a:ext cx="497967" cy="375666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Freeform 27"/>
            <p:cNvSpPr/>
            <p:nvPr/>
          </p:nvSpPr>
          <p:spPr>
            <a:xfrm flipV="1">
              <a:off x="2476214" y="2441257"/>
              <a:ext cx="497967" cy="375666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8" name="Freeform 28"/>
          <p:cNvSpPr/>
          <p:nvPr/>
        </p:nvSpPr>
        <p:spPr>
          <a:xfrm>
            <a:off x="3653980" y="3200971"/>
            <a:ext cx="2390966" cy="2394109"/>
          </a:xfrm>
          <a:custGeom>
            <a:rect l="l" t="t" r="r" b="b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3003" y="10800"/>
                </a:moveTo>
                <a:cubicBezTo>
                  <a:pt x="3003" y="15106"/>
                  <a:pt x="6494" y="18597"/>
                  <a:pt x="10800" y="18597"/>
                </a:cubicBezTo>
                <a:cubicBezTo>
                  <a:pt x="15106" y="18597"/>
                  <a:pt x="18597" y="15106"/>
                  <a:pt x="18597" y="10800"/>
                </a:cubicBezTo>
                <a:cubicBezTo>
                  <a:pt x="18597" y="6494"/>
                  <a:pt x="15106" y="3003"/>
                  <a:pt x="10800" y="3003"/>
                </a:cubicBezTo>
                <a:cubicBezTo>
                  <a:pt x="6494" y="3003"/>
                  <a:pt x="3003" y="6494"/>
                  <a:pt x="3003" y="10800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9" name="Group 29"/>
          <p:cNvGrpSpPr/>
          <p:nvPr/>
        </p:nvGrpSpPr>
        <p:grpSpPr>
          <a:xfrm>
            <a:off x="4508754" y="2972753"/>
            <a:ext cx="683800" cy="2852928"/>
            <a:chOff x="4508754" y="2972753"/>
            <a:chExt cx="683800" cy="2852928"/>
          </a:xfrm>
        </p:grpSpPr>
        <p:sp>
          <p:nvSpPr>
            <p:cNvPr id="30" name="Freeform 30"/>
            <p:cNvSpPr/>
            <p:nvPr/>
          </p:nvSpPr>
          <p:spPr>
            <a:xfrm>
              <a:off x="4508754" y="5309807"/>
              <a:ext cx="683800" cy="515874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Freeform 31"/>
            <p:cNvSpPr/>
            <p:nvPr/>
          </p:nvSpPr>
          <p:spPr>
            <a:xfrm flipV="1">
              <a:off x="4508754" y="2972753"/>
              <a:ext cx="683800" cy="515874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2" name="Group 32"/>
          <p:cNvGrpSpPr/>
          <p:nvPr/>
        </p:nvGrpSpPr>
        <p:grpSpPr>
          <a:xfrm>
            <a:off x="4508754" y="2972753"/>
            <a:ext cx="683800" cy="2852928"/>
            <a:chOff x="4508754" y="2972753"/>
            <a:chExt cx="683800" cy="2852928"/>
          </a:xfrm>
        </p:grpSpPr>
        <p:sp>
          <p:nvSpPr>
            <p:cNvPr id="33" name="Freeform 33"/>
            <p:cNvSpPr/>
            <p:nvPr/>
          </p:nvSpPr>
          <p:spPr>
            <a:xfrm>
              <a:off x="4508754" y="5309807"/>
              <a:ext cx="683800" cy="515874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 flipV="1">
              <a:off x="4508754" y="2972753"/>
              <a:ext cx="683800" cy="515874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5" name="Group 35"/>
          <p:cNvGrpSpPr/>
          <p:nvPr/>
        </p:nvGrpSpPr>
        <p:grpSpPr>
          <a:xfrm>
            <a:off x="4508754" y="2972753"/>
            <a:ext cx="683800" cy="2852928"/>
            <a:chOff x="4508754" y="2972753"/>
            <a:chExt cx="683800" cy="2852928"/>
          </a:xfrm>
        </p:grpSpPr>
        <p:sp>
          <p:nvSpPr>
            <p:cNvPr id="36" name="Freeform 36"/>
            <p:cNvSpPr/>
            <p:nvPr/>
          </p:nvSpPr>
          <p:spPr>
            <a:xfrm>
              <a:off x="4508754" y="5309807"/>
              <a:ext cx="683800" cy="515874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 flipV="1">
              <a:off x="4508754" y="2972753"/>
              <a:ext cx="683800" cy="515874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8" name="Group 38"/>
          <p:cNvGrpSpPr/>
          <p:nvPr/>
        </p:nvGrpSpPr>
        <p:grpSpPr>
          <a:xfrm>
            <a:off x="4511135" y="2972753"/>
            <a:ext cx="683800" cy="2852928"/>
            <a:chOff x="4511135" y="2972753"/>
            <a:chExt cx="683800" cy="2852928"/>
          </a:xfrm>
        </p:grpSpPr>
        <p:sp>
          <p:nvSpPr>
            <p:cNvPr id="39" name="Freeform 39"/>
            <p:cNvSpPr/>
            <p:nvPr/>
          </p:nvSpPr>
          <p:spPr>
            <a:xfrm>
              <a:off x="4511135" y="5309807"/>
              <a:ext cx="683800" cy="515874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Freeform 40"/>
            <p:cNvSpPr/>
            <p:nvPr/>
          </p:nvSpPr>
          <p:spPr>
            <a:xfrm flipV="1">
              <a:off x="4511135" y="2972753"/>
              <a:ext cx="683800" cy="515874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41" name="Freeform 41"/>
          <p:cNvSpPr/>
          <p:nvPr/>
        </p:nvSpPr>
        <p:spPr>
          <a:xfrm>
            <a:off x="3648742" y="3197923"/>
            <a:ext cx="2396966" cy="2400109"/>
          </a:xfrm>
          <a:custGeom>
            <a:rect l="l" t="t" r="r" b="b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3003" y="10800"/>
                </a:moveTo>
                <a:cubicBezTo>
                  <a:pt x="3003" y="15106"/>
                  <a:pt x="6494" y="18597"/>
                  <a:pt x="10800" y="18597"/>
                </a:cubicBezTo>
                <a:cubicBezTo>
                  <a:pt x="15106" y="18597"/>
                  <a:pt x="18597" y="15106"/>
                  <a:pt x="18597" y="10800"/>
                </a:cubicBezTo>
                <a:cubicBezTo>
                  <a:pt x="18597" y="6494"/>
                  <a:pt x="15106" y="3003"/>
                  <a:pt x="10800" y="3003"/>
                </a:cubicBezTo>
                <a:cubicBezTo>
                  <a:pt x="6494" y="3003"/>
                  <a:pt x="3003" y="6494"/>
                  <a:pt x="3003" y="10800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2" name="Group 42"/>
          <p:cNvGrpSpPr/>
          <p:nvPr/>
        </p:nvGrpSpPr>
        <p:grpSpPr>
          <a:xfrm>
            <a:off x="4505706" y="2969133"/>
            <a:ext cx="685514" cy="2860167"/>
            <a:chOff x="4505706" y="2969133"/>
            <a:chExt cx="685514" cy="2860167"/>
          </a:xfrm>
        </p:grpSpPr>
        <p:sp>
          <p:nvSpPr>
            <p:cNvPr id="43" name="Freeform 43"/>
            <p:cNvSpPr/>
            <p:nvPr/>
          </p:nvSpPr>
          <p:spPr>
            <a:xfrm>
              <a:off x="4505706" y="5312093"/>
              <a:ext cx="685514" cy="517207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Freeform 44"/>
            <p:cNvSpPr/>
            <p:nvPr/>
          </p:nvSpPr>
          <p:spPr>
            <a:xfrm flipV="1">
              <a:off x="4505706" y="2969133"/>
              <a:ext cx="685514" cy="517207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5" name="Group 45"/>
          <p:cNvGrpSpPr/>
          <p:nvPr/>
        </p:nvGrpSpPr>
        <p:grpSpPr>
          <a:xfrm>
            <a:off x="4505706" y="2969133"/>
            <a:ext cx="685514" cy="2860167"/>
            <a:chOff x="4505706" y="2969133"/>
            <a:chExt cx="685514" cy="2860167"/>
          </a:xfrm>
        </p:grpSpPr>
        <p:sp>
          <p:nvSpPr>
            <p:cNvPr id="46" name="Freeform 46"/>
            <p:cNvSpPr/>
            <p:nvPr/>
          </p:nvSpPr>
          <p:spPr>
            <a:xfrm>
              <a:off x="4505706" y="5312093"/>
              <a:ext cx="685514" cy="517207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Freeform 47"/>
            <p:cNvSpPr/>
            <p:nvPr/>
          </p:nvSpPr>
          <p:spPr>
            <a:xfrm flipV="1">
              <a:off x="4505706" y="2969133"/>
              <a:ext cx="685514" cy="517207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8" name="Group 48"/>
          <p:cNvGrpSpPr/>
          <p:nvPr/>
        </p:nvGrpSpPr>
        <p:grpSpPr>
          <a:xfrm>
            <a:off x="4505706" y="2969133"/>
            <a:ext cx="685514" cy="2860167"/>
            <a:chOff x="4505706" y="2969133"/>
            <a:chExt cx="685514" cy="2860167"/>
          </a:xfrm>
        </p:grpSpPr>
        <p:sp>
          <p:nvSpPr>
            <p:cNvPr id="49" name="Freeform 49"/>
            <p:cNvSpPr/>
            <p:nvPr/>
          </p:nvSpPr>
          <p:spPr>
            <a:xfrm>
              <a:off x="4505706" y="5312093"/>
              <a:ext cx="685514" cy="517207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Freeform 50"/>
            <p:cNvSpPr/>
            <p:nvPr/>
          </p:nvSpPr>
          <p:spPr>
            <a:xfrm flipV="1">
              <a:off x="4505706" y="2969133"/>
              <a:ext cx="685514" cy="517207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1" name="Group 51"/>
          <p:cNvGrpSpPr/>
          <p:nvPr/>
        </p:nvGrpSpPr>
        <p:grpSpPr>
          <a:xfrm>
            <a:off x="4508087" y="2969133"/>
            <a:ext cx="685514" cy="2860167"/>
            <a:chOff x="4508087" y="2969133"/>
            <a:chExt cx="685514" cy="2860167"/>
          </a:xfrm>
        </p:grpSpPr>
        <p:sp>
          <p:nvSpPr>
            <p:cNvPr id="52" name="Freeform 52"/>
            <p:cNvSpPr/>
            <p:nvPr/>
          </p:nvSpPr>
          <p:spPr>
            <a:xfrm>
              <a:off x="4508087" y="5312093"/>
              <a:ext cx="685514" cy="517207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Freeform 53"/>
            <p:cNvSpPr/>
            <p:nvPr/>
          </p:nvSpPr>
          <p:spPr>
            <a:xfrm flipV="1">
              <a:off x="4508087" y="2969133"/>
              <a:ext cx="685514" cy="517207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4" name="Freeform 54"/>
          <p:cNvSpPr/>
          <p:nvPr/>
        </p:nvSpPr>
        <p:spPr>
          <a:xfrm>
            <a:off x="6124670" y="2332768"/>
            <a:ext cx="2128075" cy="2130933"/>
          </a:xfrm>
          <a:custGeom>
            <a:rect l="l" t="t" r="r" b="b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3003" y="10800"/>
                </a:moveTo>
                <a:cubicBezTo>
                  <a:pt x="3003" y="15106"/>
                  <a:pt x="6494" y="18597"/>
                  <a:pt x="10800" y="18597"/>
                </a:cubicBezTo>
                <a:cubicBezTo>
                  <a:pt x="15106" y="18597"/>
                  <a:pt x="18597" y="15106"/>
                  <a:pt x="18597" y="10800"/>
                </a:cubicBezTo>
                <a:cubicBezTo>
                  <a:pt x="18597" y="6494"/>
                  <a:pt x="15106" y="3003"/>
                  <a:pt x="10800" y="3003"/>
                </a:cubicBezTo>
                <a:cubicBezTo>
                  <a:pt x="6494" y="3003"/>
                  <a:pt x="3003" y="6494"/>
                  <a:pt x="3003" y="10800"/>
                </a:cubicBez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5" name="Group 55"/>
          <p:cNvGrpSpPr/>
          <p:nvPr/>
        </p:nvGrpSpPr>
        <p:grpSpPr>
          <a:xfrm>
            <a:off x="6885432" y="2129600"/>
            <a:ext cx="608648" cy="2539364"/>
            <a:chOff x="6885432" y="2129600"/>
            <a:chExt cx="608648" cy="2539364"/>
          </a:xfrm>
        </p:grpSpPr>
        <p:sp>
          <p:nvSpPr>
            <p:cNvPr id="56" name="Freeform 56"/>
            <p:cNvSpPr/>
            <p:nvPr/>
          </p:nvSpPr>
          <p:spPr>
            <a:xfrm>
              <a:off x="6885432" y="4209764"/>
              <a:ext cx="608648" cy="459200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Freeform 57"/>
            <p:cNvSpPr/>
            <p:nvPr/>
          </p:nvSpPr>
          <p:spPr>
            <a:xfrm flipV="1">
              <a:off x="6885432" y="2129600"/>
              <a:ext cx="608648" cy="459200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8" name="Group 58"/>
          <p:cNvGrpSpPr/>
          <p:nvPr/>
        </p:nvGrpSpPr>
        <p:grpSpPr>
          <a:xfrm>
            <a:off x="6885432" y="2129600"/>
            <a:ext cx="608648" cy="2539364"/>
            <a:chOff x="6885432" y="2129600"/>
            <a:chExt cx="608648" cy="2539364"/>
          </a:xfrm>
        </p:grpSpPr>
        <p:sp>
          <p:nvSpPr>
            <p:cNvPr id="59" name="Freeform 59"/>
            <p:cNvSpPr/>
            <p:nvPr/>
          </p:nvSpPr>
          <p:spPr>
            <a:xfrm>
              <a:off x="6885432" y="4209764"/>
              <a:ext cx="608648" cy="459200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Freeform 60"/>
            <p:cNvSpPr/>
            <p:nvPr/>
          </p:nvSpPr>
          <p:spPr>
            <a:xfrm flipV="1">
              <a:off x="6885432" y="2129600"/>
              <a:ext cx="608648" cy="459200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1" name="Group 61"/>
          <p:cNvGrpSpPr/>
          <p:nvPr/>
        </p:nvGrpSpPr>
        <p:grpSpPr>
          <a:xfrm>
            <a:off x="6885432" y="2129600"/>
            <a:ext cx="608648" cy="2539364"/>
            <a:chOff x="6885432" y="2129600"/>
            <a:chExt cx="608648" cy="2539364"/>
          </a:xfrm>
        </p:grpSpPr>
        <p:sp>
          <p:nvSpPr>
            <p:cNvPr id="62" name="Freeform 62"/>
            <p:cNvSpPr/>
            <p:nvPr/>
          </p:nvSpPr>
          <p:spPr>
            <a:xfrm>
              <a:off x="6885432" y="4209764"/>
              <a:ext cx="608648" cy="459200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Freeform 63"/>
            <p:cNvSpPr/>
            <p:nvPr/>
          </p:nvSpPr>
          <p:spPr>
            <a:xfrm flipV="1">
              <a:off x="6885432" y="2129600"/>
              <a:ext cx="608648" cy="459200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4" name="Group 64"/>
          <p:cNvGrpSpPr/>
          <p:nvPr/>
        </p:nvGrpSpPr>
        <p:grpSpPr>
          <a:xfrm>
            <a:off x="6887527" y="2129600"/>
            <a:ext cx="608648" cy="2539364"/>
            <a:chOff x="6887527" y="2129600"/>
            <a:chExt cx="608648" cy="2539364"/>
          </a:xfrm>
        </p:grpSpPr>
        <p:sp>
          <p:nvSpPr>
            <p:cNvPr id="65" name="Freeform 65"/>
            <p:cNvSpPr/>
            <p:nvPr/>
          </p:nvSpPr>
          <p:spPr>
            <a:xfrm>
              <a:off x="6887527" y="4209764"/>
              <a:ext cx="608648" cy="459200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Freeform 66"/>
            <p:cNvSpPr/>
            <p:nvPr/>
          </p:nvSpPr>
          <p:spPr>
            <a:xfrm flipV="1">
              <a:off x="6887527" y="2129600"/>
              <a:ext cx="608648" cy="459200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67" name="Freeform 67"/>
          <p:cNvSpPr/>
          <p:nvPr/>
        </p:nvSpPr>
        <p:spPr>
          <a:xfrm>
            <a:off x="6128195" y="2331911"/>
            <a:ext cx="2132933" cy="2135696"/>
          </a:xfrm>
          <a:custGeom>
            <a:rect l="l" t="t" r="r" b="b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3003" y="10800"/>
                </a:moveTo>
                <a:cubicBezTo>
                  <a:pt x="3003" y="15106"/>
                  <a:pt x="6494" y="18597"/>
                  <a:pt x="10800" y="18597"/>
                </a:cubicBezTo>
                <a:cubicBezTo>
                  <a:pt x="15106" y="18597"/>
                  <a:pt x="18597" y="15106"/>
                  <a:pt x="18597" y="10800"/>
                </a:cubicBezTo>
                <a:cubicBezTo>
                  <a:pt x="18597" y="6494"/>
                  <a:pt x="15106" y="3003"/>
                  <a:pt x="10800" y="3003"/>
                </a:cubicBezTo>
                <a:cubicBezTo>
                  <a:pt x="6494" y="3003"/>
                  <a:pt x="3003" y="6494"/>
                  <a:pt x="3003" y="1080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8" name="Group 68"/>
          <p:cNvGrpSpPr/>
          <p:nvPr/>
        </p:nvGrpSpPr>
        <p:grpSpPr>
          <a:xfrm>
            <a:off x="6890766" y="2128361"/>
            <a:ext cx="609981" cy="2545080"/>
            <a:chOff x="6890766" y="2128361"/>
            <a:chExt cx="609981" cy="2545080"/>
          </a:xfrm>
        </p:grpSpPr>
        <p:sp>
          <p:nvSpPr>
            <p:cNvPr id="69" name="Freeform 69"/>
            <p:cNvSpPr/>
            <p:nvPr/>
          </p:nvSpPr>
          <p:spPr>
            <a:xfrm>
              <a:off x="6890766" y="4213193"/>
              <a:ext cx="609981" cy="460248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Freeform 70"/>
            <p:cNvSpPr/>
            <p:nvPr/>
          </p:nvSpPr>
          <p:spPr>
            <a:xfrm flipV="1">
              <a:off x="6890766" y="2128361"/>
              <a:ext cx="609981" cy="460248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1" name="Group 71"/>
          <p:cNvGrpSpPr/>
          <p:nvPr/>
        </p:nvGrpSpPr>
        <p:grpSpPr>
          <a:xfrm>
            <a:off x="6890766" y="2128361"/>
            <a:ext cx="609981" cy="2545080"/>
            <a:chOff x="6890766" y="2128361"/>
            <a:chExt cx="609981" cy="2545080"/>
          </a:xfrm>
        </p:grpSpPr>
        <p:sp>
          <p:nvSpPr>
            <p:cNvPr id="72" name="Freeform 72"/>
            <p:cNvSpPr/>
            <p:nvPr/>
          </p:nvSpPr>
          <p:spPr>
            <a:xfrm>
              <a:off x="6890766" y="4213193"/>
              <a:ext cx="609981" cy="460248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Freeform 73"/>
            <p:cNvSpPr/>
            <p:nvPr/>
          </p:nvSpPr>
          <p:spPr>
            <a:xfrm flipV="1">
              <a:off x="6890766" y="2128361"/>
              <a:ext cx="609981" cy="460248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4" name="Group 74"/>
          <p:cNvGrpSpPr/>
          <p:nvPr/>
        </p:nvGrpSpPr>
        <p:grpSpPr>
          <a:xfrm>
            <a:off x="6890766" y="2128361"/>
            <a:ext cx="609981" cy="2545080"/>
            <a:chOff x="6890766" y="2128361"/>
            <a:chExt cx="609981" cy="2545080"/>
          </a:xfrm>
        </p:grpSpPr>
        <p:sp>
          <p:nvSpPr>
            <p:cNvPr id="75" name="Freeform 75"/>
            <p:cNvSpPr/>
            <p:nvPr/>
          </p:nvSpPr>
          <p:spPr>
            <a:xfrm>
              <a:off x="6890766" y="4213193"/>
              <a:ext cx="609981" cy="460248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6" name="Freeform 76"/>
            <p:cNvSpPr/>
            <p:nvPr/>
          </p:nvSpPr>
          <p:spPr>
            <a:xfrm flipV="1">
              <a:off x="6890766" y="2128361"/>
              <a:ext cx="609981" cy="460248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7" name="Group 77"/>
          <p:cNvGrpSpPr/>
          <p:nvPr/>
        </p:nvGrpSpPr>
        <p:grpSpPr>
          <a:xfrm>
            <a:off x="6892861" y="2128361"/>
            <a:ext cx="609981" cy="2545080"/>
            <a:chOff x="6892861" y="2128361"/>
            <a:chExt cx="609981" cy="2545080"/>
          </a:xfrm>
        </p:grpSpPr>
        <p:sp>
          <p:nvSpPr>
            <p:cNvPr id="78" name="Freeform 78"/>
            <p:cNvSpPr/>
            <p:nvPr/>
          </p:nvSpPr>
          <p:spPr>
            <a:xfrm>
              <a:off x="6892861" y="4213193"/>
              <a:ext cx="609981" cy="460248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9" name="Freeform 79"/>
            <p:cNvSpPr/>
            <p:nvPr/>
          </p:nvSpPr>
          <p:spPr>
            <a:xfrm flipV="1">
              <a:off x="6892861" y="2128361"/>
              <a:ext cx="609981" cy="460248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80" name="Freeform 80"/>
          <p:cNvSpPr/>
          <p:nvPr/>
        </p:nvSpPr>
        <p:spPr>
          <a:xfrm>
            <a:off x="8370475" y="3384518"/>
            <a:ext cx="1691640" cy="1693831"/>
          </a:xfrm>
          <a:custGeom>
            <a:rect l="l" t="t" r="r" b="b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3003" y="10800"/>
                </a:moveTo>
                <a:cubicBezTo>
                  <a:pt x="3003" y="15106"/>
                  <a:pt x="6494" y="18597"/>
                  <a:pt x="10800" y="18597"/>
                </a:cubicBezTo>
                <a:cubicBezTo>
                  <a:pt x="15106" y="18597"/>
                  <a:pt x="18597" y="15106"/>
                  <a:pt x="18597" y="10800"/>
                </a:cubicBezTo>
                <a:cubicBezTo>
                  <a:pt x="18597" y="6494"/>
                  <a:pt x="15106" y="3003"/>
                  <a:pt x="10800" y="3003"/>
                </a:cubicBezTo>
                <a:cubicBezTo>
                  <a:pt x="6494" y="3003"/>
                  <a:pt x="3003" y="6494"/>
                  <a:pt x="3003" y="1080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81" name="Group 81"/>
          <p:cNvGrpSpPr/>
          <p:nvPr/>
        </p:nvGrpSpPr>
        <p:grpSpPr>
          <a:xfrm>
            <a:off x="8975217" y="3223070"/>
            <a:ext cx="483775" cy="2018442"/>
            <a:chOff x="8975217" y="3223070"/>
            <a:chExt cx="483775" cy="2018442"/>
          </a:xfrm>
        </p:grpSpPr>
        <p:sp>
          <p:nvSpPr>
            <p:cNvPr id="82" name="Freeform 82"/>
            <p:cNvSpPr/>
            <p:nvPr/>
          </p:nvSpPr>
          <p:spPr>
            <a:xfrm>
              <a:off x="8975217" y="4876514"/>
              <a:ext cx="483775" cy="364998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3" name="Freeform 83"/>
            <p:cNvSpPr/>
            <p:nvPr/>
          </p:nvSpPr>
          <p:spPr>
            <a:xfrm flipV="1">
              <a:off x="8975217" y="3223070"/>
              <a:ext cx="483775" cy="364998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4" name="Group 84"/>
          <p:cNvGrpSpPr/>
          <p:nvPr/>
        </p:nvGrpSpPr>
        <p:grpSpPr>
          <a:xfrm>
            <a:off x="8975217" y="3223070"/>
            <a:ext cx="483775" cy="2018442"/>
            <a:chOff x="8975217" y="3223070"/>
            <a:chExt cx="483775" cy="2018442"/>
          </a:xfrm>
        </p:grpSpPr>
        <p:sp>
          <p:nvSpPr>
            <p:cNvPr id="85" name="Freeform 85"/>
            <p:cNvSpPr/>
            <p:nvPr/>
          </p:nvSpPr>
          <p:spPr>
            <a:xfrm>
              <a:off x="8975217" y="4876514"/>
              <a:ext cx="483775" cy="364998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6" name="Freeform 86"/>
            <p:cNvSpPr/>
            <p:nvPr/>
          </p:nvSpPr>
          <p:spPr>
            <a:xfrm flipV="1">
              <a:off x="8975217" y="3223070"/>
              <a:ext cx="483775" cy="364998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7" name="Group 87"/>
          <p:cNvGrpSpPr/>
          <p:nvPr/>
        </p:nvGrpSpPr>
        <p:grpSpPr>
          <a:xfrm>
            <a:off x="8975217" y="3223070"/>
            <a:ext cx="483775" cy="2018442"/>
            <a:chOff x="8975217" y="3223070"/>
            <a:chExt cx="483775" cy="2018442"/>
          </a:xfrm>
        </p:grpSpPr>
        <p:sp>
          <p:nvSpPr>
            <p:cNvPr id="88" name="Freeform 88"/>
            <p:cNvSpPr/>
            <p:nvPr/>
          </p:nvSpPr>
          <p:spPr>
            <a:xfrm>
              <a:off x="8975217" y="4876514"/>
              <a:ext cx="483775" cy="364998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9" name="Freeform 89"/>
            <p:cNvSpPr/>
            <p:nvPr/>
          </p:nvSpPr>
          <p:spPr>
            <a:xfrm flipV="1">
              <a:off x="8975217" y="3223070"/>
              <a:ext cx="483775" cy="364998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0" name="Group 90"/>
          <p:cNvGrpSpPr/>
          <p:nvPr/>
        </p:nvGrpSpPr>
        <p:grpSpPr>
          <a:xfrm>
            <a:off x="8976932" y="3223070"/>
            <a:ext cx="483775" cy="2018442"/>
            <a:chOff x="8976932" y="3223070"/>
            <a:chExt cx="483775" cy="2018442"/>
          </a:xfrm>
        </p:grpSpPr>
        <p:sp>
          <p:nvSpPr>
            <p:cNvPr id="91" name="Freeform 91"/>
            <p:cNvSpPr/>
            <p:nvPr/>
          </p:nvSpPr>
          <p:spPr>
            <a:xfrm>
              <a:off x="8976932" y="4876514"/>
              <a:ext cx="483775" cy="364998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2" name="Freeform 92"/>
            <p:cNvSpPr/>
            <p:nvPr/>
          </p:nvSpPr>
          <p:spPr>
            <a:xfrm flipV="1">
              <a:off x="8976932" y="3223070"/>
              <a:ext cx="483775" cy="364998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93" name="Freeform 93"/>
          <p:cNvSpPr/>
          <p:nvPr/>
        </p:nvSpPr>
        <p:spPr>
          <a:xfrm>
            <a:off x="8365141" y="3394805"/>
            <a:ext cx="1696498" cy="1698688"/>
          </a:xfrm>
          <a:custGeom>
            <a:rect l="l" t="t" r="r" b="b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3003" y="10800"/>
                </a:moveTo>
                <a:cubicBezTo>
                  <a:pt x="3003" y="15106"/>
                  <a:pt x="6494" y="18597"/>
                  <a:pt x="10800" y="18597"/>
                </a:cubicBezTo>
                <a:cubicBezTo>
                  <a:pt x="15106" y="18597"/>
                  <a:pt x="18597" y="15106"/>
                  <a:pt x="18597" y="10800"/>
                </a:cubicBezTo>
                <a:cubicBezTo>
                  <a:pt x="18597" y="6494"/>
                  <a:pt x="15106" y="3003"/>
                  <a:pt x="10800" y="3003"/>
                </a:cubicBezTo>
                <a:cubicBezTo>
                  <a:pt x="6494" y="3003"/>
                  <a:pt x="3003" y="6494"/>
                  <a:pt x="3003" y="10800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4" name="Group 94"/>
          <p:cNvGrpSpPr/>
          <p:nvPr/>
        </p:nvGrpSpPr>
        <p:grpSpPr>
          <a:xfrm>
            <a:off x="8971692" y="3232880"/>
            <a:ext cx="485203" cy="2024254"/>
            <a:chOff x="8971692" y="3232880"/>
            <a:chExt cx="485203" cy="2024254"/>
          </a:xfrm>
        </p:grpSpPr>
        <p:sp>
          <p:nvSpPr>
            <p:cNvPr id="95" name="Freeform 95"/>
            <p:cNvSpPr/>
            <p:nvPr/>
          </p:nvSpPr>
          <p:spPr>
            <a:xfrm>
              <a:off x="8971692" y="4891088"/>
              <a:ext cx="485203" cy="366046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6" name="Freeform 96"/>
            <p:cNvSpPr/>
            <p:nvPr/>
          </p:nvSpPr>
          <p:spPr>
            <a:xfrm flipV="1">
              <a:off x="8971692" y="3232880"/>
              <a:ext cx="485203" cy="366046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7" name="Group 97"/>
          <p:cNvGrpSpPr/>
          <p:nvPr/>
        </p:nvGrpSpPr>
        <p:grpSpPr>
          <a:xfrm>
            <a:off x="8971692" y="3232880"/>
            <a:ext cx="485203" cy="2024254"/>
            <a:chOff x="8971692" y="3232880"/>
            <a:chExt cx="485203" cy="2024254"/>
          </a:xfrm>
        </p:grpSpPr>
        <p:sp>
          <p:nvSpPr>
            <p:cNvPr id="98" name="Freeform 98"/>
            <p:cNvSpPr/>
            <p:nvPr/>
          </p:nvSpPr>
          <p:spPr>
            <a:xfrm>
              <a:off x="8971692" y="4891088"/>
              <a:ext cx="485203" cy="366046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9" name="Freeform 99"/>
            <p:cNvSpPr/>
            <p:nvPr/>
          </p:nvSpPr>
          <p:spPr>
            <a:xfrm flipV="1">
              <a:off x="8971692" y="3232880"/>
              <a:ext cx="485203" cy="366046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0" name="Group 100"/>
          <p:cNvGrpSpPr/>
          <p:nvPr/>
        </p:nvGrpSpPr>
        <p:grpSpPr>
          <a:xfrm>
            <a:off x="8971692" y="3232880"/>
            <a:ext cx="485203" cy="2024254"/>
            <a:chOff x="8971692" y="3232880"/>
            <a:chExt cx="485203" cy="2024254"/>
          </a:xfrm>
        </p:grpSpPr>
        <p:sp>
          <p:nvSpPr>
            <p:cNvPr id="101" name="Freeform 101"/>
            <p:cNvSpPr/>
            <p:nvPr/>
          </p:nvSpPr>
          <p:spPr>
            <a:xfrm>
              <a:off x="8971692" y="4891088"/>
              <a:ext cx="485203" cy="366046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2" name="Freeform 102"/>
            <p:cNvSpPr/>
            <p:nvPr/>
          </p:nvSpPr>
          <p:spPr>
            <a:xfrm flipV="1">
              <a:off x="8971692" y="3232880"/>
              <a:ext cx="485203" cy="366046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3" name="Group 103"/>
          <p:cNvGrpSpPr/>
          <p:nvPr/>
        </p:nvGrpSpPr>
        <p:grpSpPr>
          <a:xfrm>
            <a:off x="8973312" y="3232880"/>
            <a:ext cx="485203" cy="2024254"/>
            <a:chOff x="8973312" y="3232880"/>
            <a:chExt cx="485203" cy="2024254"/>
          </a:xfrm>
        </p:grpSpPr>
        <p:sp>
          <p:nvSpPr>
            <p:cNvPr id="104" name="Freeform 104"/>
            <p:cNvSpPr/>
            <p:nvPr/>
          </p:nvSpPr>
          <p:spPr>
            <a:xfrm>
              <a:off x="8973312" y="4891088"/>
              <a:ext cx="485203" cy="366046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5" name="Freeform 105"/>
            <p:cNvSpPr/>
            <p:nvPr/>
          </p:nvSpPr>
          <p:spPr>
            <a:xfrm flipV="1">
              <a:off x="8973312" y="3232880"/>
              <a:ext cx="485203" cy="366046"/>
            </a:xfrm>
            <a:custGeom>
              <a:rect l="l" t="t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06" name="AutoShape 106"/>
          <p:cNvSpPr/>
          <p:nvPr/>
        </p:nvSpPr>
        <p:spPr>
          <a:xfrm>
            <a:off x="1881440" y="1529633"/>
            <a:ext cx="1711676" cy="926585"/>
          </a:xfrm>
          <a:prstGeom prst="roundRect">
            <a:avLst>
              <a:gd name="adj" fmla="val 50000"/>
            </a:avLst>
          </a:prstGeom>
          <a:noFill/>
        </p:spPr>
        <p:txBody>
          <a:bodyPr vert="horz" wrap="square" lIns="82772" tIns="41434" rIns="82772" bIns="41434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107" name="AutoShape 107"/>
          <p:cNvSpPr/>
          <p:nvPr/>
        </p:nvSpPr>
        <p:spPr>
          <a:xfrm>
            <a:off x="3930347" y="2068834"/>
            <a:ext cx="1861281" cy="801731"/>
          </a:xfrm>
          <a:prstGeom prst="roundRect">
            <a:avLst>
              <a:gd name="adj" fmla="val 50000"/>
            </a:avLst>
          </a:prstGeom>
          <a:noFill/>
        </p:spPr>
        <p:txBody>
          <a:bodyPr vert="horz" wrap="square" lIns="82772" tIns="41434" rIns="82772" bIns="41434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108" name="AutoShape 108"/>
          <p:cNvSpPr/>
          <p:nvPr/>
        </p:nvSpPr>
        <p:spPr>
          <a:xfrm>
            <a:off x="6291044" y="4827209"/>
            <a:ext cx="1961702" cy="676877"/>
          </a:xfrm>
          <a:prstGeom prst="roundRect">
            <a:avLst>
              <a:gd name="adj" fmla="val 50000"/>
            </a:avLst>
          </a:prstGeom>
          <a:noFill/>
        </p:spPr>
        <p:txBody>
          <a:bodyPr vert="horz" wrap="square" lIns="82772" tIns="41434" rIns="82772" bIns="41434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09" name="AutoShape 109"/>
          <p:cNvSpPr/>
          <p:nvPr/>
        </p:nvSpPr>
        <p:spPr>
          <a:xfrm>
            <a:off x="8259490" y="2472045"/>
            <a:ext cx="1802625" cy="598843"/>
          </a:xfrm>
          <a:prstGeom prst="roundRect">
            <a:avLst>
              <a:gd name="adj" fmla="val 50000"/>
            </a:avLst>
          </a:prstGeom>
          <a:noFill/>
        </p:spPr>
        <p:txBody>
          <a:bodyPr vert="horz" wrap="square" lIns="82772" tIns="41434" rIns="82772" bIns="41434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lang="en-US" sz="1100"/>
          </a:p>
        </p:txBody>
      </p:sp>
      <p:sp>
        <p:nvSpPr>
          <p:cNvPr id="110" name="AutoShape 110"/>
          <p:cNvSpPr/>
          <p:nvPr/>
        </p:nvSpPr>
        <p:spPr>
          <a:xfrm>
            <a:off x="2048111" y="2956888"/>
            <a:ext cx="1319003" cy="1021481"/>
          </a:xfrm>
          <a:prstGeom prst="rect">
            <a:avLst/>
          </a:prstGeom>
          <a:noFill/>
        </p:spPr>
        <p:txBody>
          <a:bodyPr vert="horz" wrap="square" lIns="82772" tIns="41434" rIns="82772" bIns="41434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个人成长经历</a:t>
            </a:r>
            <a:endParaRPr lang="en-US" sz="1100"/>
          </a:p>
        </p:txBody>
      </p:sp>
      <p:sp>
        <p:nvSpPr>
          <p:cNvPr id="111" name="AutoShape 111"/>
          <p:cNvSpPr/>
          <p:nvPr/>
        </p:nvSpPr>
        <p:spPr>
          <a:xfrm>
            <a:off x="4161675" y="3892047"/>
            <a:ext cx="1319003" cy="1021481"/>
          </a:xfrm>
          <a:prstGeom prst="rect">
            <a:avLst/>
          </a:prstGeom>
          <a:noFill/>
        </p:spPr>
        <p:txBody>
          <a:bodyPr vert="horz" wrap="square" lIns="82772" tIns="41434" rIns="82772" bIns="41434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收获与感悟</a:t>
            </a:r>
            <a:endParaRPr lang="en-US" sz="1100"/>
          </a:p>
        </p:txBody>
      </p:sp>
      <p:sp>
        <p:nvSpPr>
          <p:cNvPr id="112" name="AutoShape 112"/>
          <p:cNvSpPr/>
          <p:nvPr/>
        </p:nvSpPr>
        <p:spPr>
          <a:xfrm>
            <a:off x="6500820" y="2876320"/>
            <a:ext cx="1319003" cy="1021481"/>
          </a:xfrm>
          <a:prstGeom prst="rect">
            <a:avLst/>
          </a:prstGeom>
          <a:noFill/>
        </p:spPr>
        <p:txBody>
          <a:bodyPr vert="horz" wrap="square" lIns="82772" tIns="41434" rIns="82772" bIns="41434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感恩与致谢</a:t>
            </a:r>
            <a:endParaRPr lang="en-US" sz="1100"/>
          </a:p>
        </p:txBody>
      </p:sp>
      <p:sp>
        <p:nvSpPr>
          <p:cNvPr id="113" name="AutoShape 113"/>
          <p:cNvSpPr/>
          <p:nvPr/>
        </p:nvSpPr>
        <p:spPr>
          <a:xfrm>
            <a:off x="8543982" y="3710771"/>
            <a:ext cx="1319003" cy="1021481"/>
          </a:xfrm>
          <a:prstGeom prst="rect">
            <a:avLst/>
          </a:prstGeom>
          <a:noFill/>
        </p:spPr>
        <p:txBody>
          <a:bodyPr vert="horz" wrap="square" lIns="82772" tIns="41434" rIns="82772" bIns="41434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未来展望与计划</a:t>
            </a:r>
            <a:endParaRPr lang="en-US" sz="1100"/>
          </a:p>
        </p:txBody>
      </p:sp>
      <p:grpSp>
        <p:nvGrpSpPr>
          <p:cNvPr id="114" name="Group 114"/>
          <p:cNvGrpSpPr/>
          <p:nvPr/>
        </p:nvGrpSpPr>
        <p:grpSpPr>
          <a:xfrm>
            <a:off x="355440" y="80608"/>
            <a:ext cx="8413466" cy="723900"/>
            <a:chOff x="355440" y="80608"/>
            <a:chExt cx="8413466" cy="723900"/>
          </a:xfrm>
        </p:grpSpPr>
        <p:sp>
          <p:nvSpPr>
            <p:cNvPr id="115" name="TextBox 115"/>
            <p:cNvSpPr txBox="1"/>
            <p:nvPr/>
          </p:nvSpPr>
          <p:spPr>
            <a:xfrm>
              <a:off x="948881" y="80608"/>
              <a:ext cx="7820025" cy="723900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2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  <p:sp>
          <p:nvSpPr>
            <p:cNvPr id="116" name="AutoShape 116"/>
            <p:cNvSpPr/>
            <p:nvPr/>
          </p:nvSpPr>
          <p:spPr>
            <a:xfrm>
              <a:off x="355440" y="277586"/>
              <a:ext cx="65740" cy="65740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7" name="AutoShape 117"/>
            <p:cNvSpPr/>
            <p:nvPr/>
          </p:nvSpPr>
          <p:spPr>
            <a:xfrm>
              <a:off x="449257" y="275282"/>
              <a:ext cx="61044" cy="61044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8" name="AutoShape 118"/>
            <p:cNvSpPr/>
            <p:nvPr/>
          </p:nvSpPr>
          <p:spPr>
            <a:xfrm>
              <a:off x="538379" y="276623"/>
              <a:ext cx="58363" cy="58363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9" name="AutoShape 119"/>
            <p:cNvSpPr/>
            <p:nvPr/>
          </p:nvSpPr>
          <p:spPr>
            <a:xfrm>
              <a:off x="624819" y="283630"/>
              <a:ext cx="54092" cy="54092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0" name="AutoShape 120"/>
            <p:cNvSpPr/>
            <p:nvPr/>
          </p:nvSpPr>
          <p:spPr>
            <a:xfrm>
              <a:off x="706988" y="280402"/>
              <a:ext cx="51245" cy="51245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1" name="AutoShape 121"/>
            <p:cNvSpPr/>
            <p:nvPr/>
          </p:nvSpPr>
          <p:spPr>
            <a:xfrm>
              <a:off x="355440" y="369597"/>
              <a:ext cx="65740" cy="65740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2" name="AutoShape 122"/>
            <p:cNvSpPr/>
            <p:nvPr/>
          </p:nvSpPr>
          <p:spPr>
            <a:xfrm>
              <a:off x="449257" y="367292"/>
              <a:ext cx="61044" cy="61044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3" name="AutoShape 123"/>
            <p:cNvSpPr/>
            <p:nvPr/>
          </p:nvSpPr>
          <p:spPr>
            <a:xfrm>
              <a:off x="538379" y="368633"/>
              <a:ext cx="58363" cy="58363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4" name="AutoShape 124"/>
            <p:cNvSpPr/>
            <p:nvPr/>
          </p:nvSpPr>
          <p:spPr>
            <a:xfrm>
              <a:off x="624819" y="375641"/>
              <a:ext cx="54092" cy="54092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5" name="AutoShape 125"/>
            <p:cNvSpPr/>
            <p:nvPr/>
          </p:nvSpPr>
          <p:spPr>
            <a:xfrm>
              <a:off x="706988" y="372412"/>
              <a:ext cx="51245" cy="51245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6" name="AutoShape 126"/>
            <p:cNvSpPr/>
            <p:nvPr/>
          </p:nvSpPr>
          <p:spPr>
            <a:xfrm>
              <a:off x="355440" y="461608"/>
              <a:ext cx="65740" cy="65740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7" name="AutoShape 127"/>
            <p:cNvSpPr/>
            <p:nvPr/>
          </p:nvSpPr>
          <p:spPr>
            <a:xfrm>
              <a:off x="449257" y="459303"/>
              <a:ext cx="61044" cy="61044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8" name="AutoShape 128"/>
            <p:cNvSpPr/>
            <p:nvPr/>
          </p:nvSpPr>
          <p:spPr>
            <a:xfrm>
              <a:off x="538379" y="460644"/>
              <a:ext cx="58363" cy="58363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9" name="AutoShape 129"/>
            <p:cNvSpPr/>
            <p:nvPr/>
          </p:nvSpPr>
          <p:spPr>
            <a:xfrm>
              <a:off x="624819" y="467652"/>
              <a:ext cx="54092" cy="54092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0" name="AutoShape 130"/>
            <p:cNvSpPr/>
            <p:nvPr/>
          </p:nvSpPr>
          <p:spPr>
            <a:xfrm>
              <a:off x="706988" y="464423"/>
              <a:ext cx="51245" cy="51245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1" name="AutoShape 131"/>
            <p:cNvSpPr/>
            <p:nvPr/>
          </p:nvSpPr>
          <p:spPr>
            <a:xfrm>
              <a:off x="355440" y="553618"/>
              <a:ext cx="65740" cy="65740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2" name="AutoShape 132"/>
            <p:cNvSpPr/>
            <p:nvPr/>
          </p:nvSpPr>
          <p:spPr>
            <a:xfrm>
              <a:off x="449257" y="551314"/>
              <a:ext cx="61044" cy="61044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3" name="AutoShape 133"/>
            <p:cNvSpPr/>
            <p:nvPr/>
          </p:nvSpPr>
          <p:spPr>
            <a:xfrm>
              <a:off x="538379" y="552655"/>
              <a:ext cx="58363" cy="58363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4" name="AutoShape 134"/>
            <p:cNvSpPr/>
            <p:nvPr/>
          </p:nvSpPr>
          <p:spPr>
            <a:xfrm>
              <a:off x="624819" y="559663"/>
              <a:ext cx="54092" cy="54092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5" name="AutoShape 135"/>
            <p:cNvSpPr/>
            <p:nvPr/>
          </p:nvSpPr>
          <p:spPr>
            <a:xfrm>
              <a:off x="706988" y="556434"/>
              <a:ext cx="51245" cy="51245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成长历程回顾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883977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大学及以上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883977" y="4727993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深入研究专业领域，拓宽知识面和视野，培养创新能力和终身学习的习惯。</a:t>
            </a:r>
          </a:p>
        </p:txBody>
      </p:sp>
      <p:sp>
        <p:nvSpPr>
          <p:cNvPr id="4" name="Freeform 4"/>
          <p:cNvSpPr/>
          <p:nvPr/>
        </p:nvSpPr>
        <p:spPr>
          <a:xfrm>
            <a:off x="90957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38331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84110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0206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349434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3952140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31648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605381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06317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4268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77164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817420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935371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82744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0285243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6755784" y="1326066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高中阶段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755784" y="1852616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备战高考，提升学术水平和综合素质，为大学学习做好准备。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585608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初中阶段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585608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深入学习各学科知识，培养批判性思维和自主学习能力。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13234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学前教育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13234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培养基本的学习能力和社交技能，为未来的学习打下基础。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488463" y="1338258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小学阶段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488463" y="1852616"/>
            <a:ext cx="2733675" cy="1390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掌握基础知识，培养学习习惯和解决问题的能力。</a:t>
            </a:r>
          </a:p>
        </p:txBody>
      </p:sp>
      <p:cxnSp>
        <p:nvCxnSpPr>
          <p:cNvPr id="27" name="Connector 27"/>
          <p:cNvCxnSpPr/>
          <p:nvPr/>
        </p:nvCxnSpPr>
        <p:spPr>
          <a:xfrm flipH="1" flipV="1">
            <a:off x="1820468" y="2574173"/>
            <a:ext cx="0" cy="970187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8" name="AutoShape 28"/>
          <p:cNvSpPr/>
          <p:nvPr/>
        </p:nvSpPr>
        <p:spPr>
          <a:xfrm>
            <a:off x="1716131" y="3695836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777091" y="375679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1449074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640033" y="2043387"/>
            <a:ext cx="356542" cy="35654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2" name="Connector 32"/>
          <p:cNvCxnSpPr/>
          <p:nvPr/>
        </p:nvCxnSpPr>
        <p:spPr>
          <a:xfrm flipH="1" flipV="1">
            <a:off x="6061516" y="2590940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3" name="AutoShape 33"/>
          <p:cNvSpPr/>
          <p:nvPr/>
        </p:nvSpPr>
        <p:spPr>
          <a:xfrm>
            <a:off x="5957179" y="3676027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018139" y="373698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5" name="Connector 35"/>
          <p:cNvCxnSpPr/>
          <p:nvPr/>
        </p:nvCxnSpPr>
        <p:spPr>
          <a:xfrm flipH="1" flipV="1">
            <a:off x="10265608" y="2571732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6" name="AutoShape 36"/>
          <p:cNvSpPr/>
          <p:nvPr/>
        </p:nvSpPr>
        <p:spPr>
          <a:xfrm>
            <a:off x="10161272" y="3681204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10222231" y="3742164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07718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9" name="Connector 39"/>
          <p:cNvCxnSpPr/>
          <p:nvPr/>
        </p:nvCxnSpPr>
        <p:spPr>
          <a:xfrm flipH="1" flipV="1">
            <a:off x="3943694" y="3835635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0" name="AutoShape 40"/>
          <p:cNvSpPr/>
          <p:nvPr/>
        </p:nvSpPr>
        <p:spPr>
          <a:xfrm>
            <a:off x="3833953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3894913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2" name="Connector 42"/>
          <p:cNvCxnSpPr/>
          <p:nvPr/>
        </p:nvCxnSpPr>
        <p:spPr>
          <a:xfrm flipH="1" flipV="1">
            <a:off x="8191601" y="3822284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3" name="AutoShape 43"/>
          <p:cNvSpPr/>
          <p:nvPr/>
        </p:nvSpPr>
        <p:spPr>
          <a:xfrm>
            <a:off x="8081859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8142819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3560108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7820207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5856595" y="2003865"/>
            <a:ext cx="452190" cy="45219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>
            <a:off x="9900600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10075821" y="2040441"/>
            <a:ext cx="383872" cy="38387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3785185" y="5283154"/>
            <a:ext cx="355388" cy="355388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7917111" y="5228967"/>
            <a:ext cx="409575" cy="409575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学习经历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通过实践了解职场环境和工作流程，积累工作经验和人脉资源。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实习阶段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8083" r="18083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担任专业职位，发挥专业技能，实现个人价值和职业目标。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正式工作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不断提升自身能力，获得晋升和更好的职业机会。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职业发展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工作经历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面对复杂的学科知识和学习任务，需要克服畏难情绪和拖延症，培养自律和持续学习的习惯。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学习挑战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工作挑战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625" r="1262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生活挑战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8167" r="181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应对工作中的压力和挑战，需要积极解决问题和寻求帮助，不断提升自身能力和适应力。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面对生活中的种种困难和挫折，需要保持乐观心态和积极应对的态度，不断寻求成长和进步的机会。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挑战与困难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收获与感悟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695570" y="1775671"/>
            <a:ext cx="3353958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学术知识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通过课程学习和自我拓展，掌握了专业领域更深入的理论知识和实践技能。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489344" y="1899496"/>
            <a:ext cx="3368604" cy="685800"/>
          </a:xfrm>
          <a:prstGeom prst="rect">
            <a:avLst/>
          </a:prstGeom>
        </p:spPr>
        <p:txBody>
          <a:bodyPr vert="horz" wrap="square" lIns="0" tIns="0" rIns="0" bIns="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解决问题的能力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在面对复杂问题时，能够运用所学知识进行综合分析，提出有效的解决方案。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244774" y="1751287"/>
            <a:ext cx="3353753" cy="933450"/>
          </a:xfrm>
          <a:prstGeom prst="rect">
            <a:avLst/>
          </a:prstGeom>
        </p:spPr>
        <p:txBody>
          <a:bodyPr vert="horz" wrap="square" lIns="0" tIns="0" rIns="0" bIns="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自主学习能力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培养了自我驱动和持续学习的习惯，能够主动寻找学习资源，不断提升自我。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知识技能提升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通过参与团队项目和社交活动，提升了与人沟通、协作和建立良好关系的能力。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6675" r="16675"/>
          <a:stretch>
            <a:fillRect/>
          </a:stretch>
        </p:blipFill>
        <p:spPr>
          <a:xfrm>
            <a:off x="8871766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社交技能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结识了来自不同领域的优秀人士，建立了广泛的人脉网络，为未来发展打下基础。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人脉资源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深刻体会到团队合作的重要性，学会了在团队中发挥自己的优势，与团队成员共同进步。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团队合作意识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人际关系拓展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t="1833" b="1833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开放包容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在与人交往中，更加开放和包容，尊重他人的观点和选择，以开放的心态面对不同的文化和思想。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积极乐观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面对挑战和困难时，能够保持积极乐观的心态，勇于尝试和坚持。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责任感与担当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在工作中，逐渐形成了强烈的责任感和担当精神，愿意为团队和组织贡献自己的力量。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心态与价值观转变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https://d.book118.com/485232324321011121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84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2024-09-25T02:59:32.546</cp:lastPrinted>
  <dcterms:created xsi:type="dcterms:W3CDTF">2024-09-24T18:59:32Z</dcterms:created>
  <dcterms:modified xsi:type="dcterms:W3CDTF">2024-09-24T18:59:34Z</dcterms:modified>
</cp:coreProperties>
</file>