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06517-E6D1-47E2-B15C-987D6C823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4A209-9C3F-4454-8A90-3CAE81D6E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E33A6-71D5-484F-A9F3-6AA5D4C11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05CFC-FB35-43B7-8F57-2732BFBF5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AAB4EA-A930-4F6C-B5AF-08AF7244A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32763E-C7F6-4F42-97D8-A66DC82AC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5E52E3-5641-44F3-9E55-6ED5C4FBE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F8AB4-B167-440A-9108-B9CA5E136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F4019-36A1-4DAC-ADE8-1D72C967B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0BFF0-0688-4646-B1BC-7C3ACC38C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A1E77-ABF5-40B1-B5A5-448AB2820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34101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电力运维站安全员工作经历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现场安全管理实践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事故分析与预防措施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与其他部门协作沟通经验分享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电力运维站简介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电力运维站是电力系统的重要组成部分，负责确保电力系统的安全、稳定、经济运行。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运维站通常包括变电站、配电室、控制室等关键设施，以及相应的运行和维护人员。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电力运维站在保障电力供应、提高供电质量和可靠性方面发挥着重要作用。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安全员角色定位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安全员需要具备丰富的电力知识和安全技能，能够识别和评估各种安全风险。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安全员需要与站内其他人员紧密合作，共同维护电力运维站的安全稳定运行。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安全员是电力运维站的重要岗位之一，负责全面管理和监督站内的安全工作。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负责站内安全设施的检查、维护和更新工作，确保其完好有效。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对站内各项作业进行安全监督和检查，及时发现和纠正违章行为。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与相关部门保持密切沟通，及时报告和处理各种安全问题。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制定和完善电力运维站的安全管理制度和操作规程。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定期开展安全培训和演练，提高站内人员的安全意识和应急能力。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参与站内事故的调查和处理，提出改进措施并监督实施。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制定安全管理制度和流程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参与制定和完善电力运维站的安全管理制度，明确各级人员安全职责和工作流程。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根据电力行业标准和公司实际情况，制定详细的安全操作规程和应急预案。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定期组织对安全管理制度和流程进行评审和更新，确保其适应性和有效性。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负责制定安全培训计划，组织运维人员参加安全培训，提高员工安全意识。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针对不同岗位和工种，开展针对性的安全技能培训，确保员工掌握必要的安全操作技能。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定期组织安全知识考核，检验员工安全知识掌握情况，对不合格者进行再培训。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组织实施安全培训与考核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监督执行安全规章制度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监督运维人员严格遵守安全规章制度，对违反规定的行为及时制止和纠正。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定期对电力运维站进行安全检查，发现安全隐患及时整改，确保设备设施安全运行。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配合上级部门开展安全大检查和专项整治活动，推动安全管理工作的深入开展。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现场安全管理实践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设备巡视检查及记录整理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定期进行设备巡视检查，包括变压器、开关柜、保护装置等，确保设备正常运行。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对巡视过程中发现的问题及时记录，整理成报告上报，并跟踪处理结果。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对设备缺陷进行分类整理，分析原因，提出改进措施，防止类似问题再次发生。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负责组织危险源辨识工作，对电力运维站内的危险源进行全面排查和识别。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针对识别出的危险源，进行风险评估，确定风险等级，制定相应的控制措施。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定期对危险源进行复查，确保控制措施的有效性，及时消除安全隐患。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https://d.book118.com/485234101323011102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2024-09-11T23:06:35.370</cp:lastPrinted>
  <dcterms:created xsi:type="dcterms:W3CDTF">2024-09-11T15:06:35Z</dcterms:created>
  <dcterms:modified xsi:type="dcterms:W3CDTF">2024-09-11T15:06:37Z</dcterms:modified>
</cp:coreProperties>
</file>