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A574D-DC81-4A0C-B64A-7A1C899B3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25FAA-7DF2-4A38-AF72-3893F0CB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04B9D-7195-4E8B-BBEE-7082DB9FD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C728E-BB4F-4886-8C65-46BBA736A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DF8FD-1624-48A9-BF2E-D3AE9CFB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00B0B-9701-42CF-8915-1F54E4C4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91B32-5052-4019-85A5-5F725FCB7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C874C-5F3E-4123-8B84-A400D963B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7DDFE-D8D7-46DB-8C3B-390C7443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73B79-F7A2-4D78-A64B-66EB7E28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808AA-C219-4CB3-BC71-3D71ADD9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34230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销售技巧增强的培训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产品展示与演示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销售谈判与成交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随着市场竞争的加剧，销售人员需要不断提升自身的销售能力，以更好地满足客户需求并实现销售目标。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市场环境和客户需求不断变化，销售人员需要不断学习和适应新的销售技巧和方法。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583" r="3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通过培训，销售人员可以掌握更多的销售技巧和方法，从而提高销售业绩，实现个人和团队的共赢。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包括客户需求分析、产品展示、谈判技巧、客户关系维护等方面的销售技巧讲解。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销售技巧讲解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通过分析成功的销售案例，让销售人员了解成功的销售方法和策略，并学习如何应用到自己的销售实践中。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销售案例分析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通过角色扮演和模拟演练，让销售人员亲身体验销售过程，掌握销售技巧和方法，并培养应对各种情况的能力。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角色扮演和模拟演练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培训过程中，将指导销售人员设定明确的销售目标，并制定可行的销售计划，以确保销售目标的实现。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目标设定和计划制定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销售技巧是指在销售过程中，销售人员运用各种方法和手段，与客户建立良好关系，了解客户需求，有效传达产品价值，并最终促成交易的一系列技能和方法。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对于提高销售业绩、增强客户满意度、提升企业形象等方面都具有重要作用。掌握良好的销售技巧可以帮助销售人员更好地与客户沟通，了解客户需求，提供个性化的解决方案，从而赢得客户的信任和认可，促进销售成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销售技巧可以分为多种类型，如开场白技巧、需求挖掘技巧、产品展示技巧、异议处理技巧、促成交易技巧等。每种技巧都有其独特的适用场景和使用方法。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销售技巧具有以下特点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销售技巧需要根据不同客户、不同情境进行灵活调整和运用，没有固定的模式或方法。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销售技巧强调与客户的互动和沟通，需要销售人员具备良好的倾听、表达和应对能力。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销售技巧需要针对客户的具体需求和问题，提供个性化的解决方案和服务。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销售技巧需要销售人员具备专业的产品知识和市场分析能力，以便更好地为客户提供咨询和服务。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设计针对性问卷，收集客户的基本信息、购买偏好、消费习惯等，以量化数据了解客户需求。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调研问卷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7" r="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与客户进行一对一的深度交流，探讨他们的需求、痛点及期望，获取更详细的信息。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运用数据分析工具对客户数据进行挖掘，发现潜在需求和趋势，为产品优化和营销策略提供依据。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客户定位的策略和技巧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根据客户的需求、特征和行为将市场划分为不同的细分群体，以便更精准地满足目标客户的需求。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结合公司战略和产品特点，选择最具潜力的目标客户群体进行重点开发。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为目标客户群体创建详细的画像，包括年龄、性别、职业、收入、兴趣等，以便更深入地理解他们并制定相应的营销策略。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针对不同客户群体的需求和特点，制定个性化的产品方案、定价策略和营销手段，提高销售成功率。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产品展示与演示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通过对比、强调等方式，将产品的独特之处和优势展现出来，吸引客户的注意力。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运用图片、视频、实物等视觉元素，使产品展示更加生动、形象，增强客户的感知和记忆。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利用视觉元素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将产品与有趣的故事或案例相结合，激发客户的兴趣和情感共鸣，提高产品展示的吸引力。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讲述故事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产品展示的方法和技巧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https://d.book118.com/485234230230011104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2024-09-14T12:22:43.148</cp:lastPrinted>
  <dcterms:created xsi:type="dcterms:W3CDTF">2024-09-14T04:22:43Z</dcterms:created>
  <dcterms:modified xsi:type="dcterms:W3CDTF">2024-09-14T04:22:45Z</dcterms:modified>
</cp:coreProperties>
</file>