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17" r:id="rId2"/>
    <p:sldMasterId id="2147483736" r:id="rId3"/>
    <p:sldMasterId id="2147483755" r:id="rId4"/>
  </p:sldMasterIdLst>
  <p:notesMasterIdLst>
    <p:notesMasterId r:id="rId5"/>
  </p:notes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8" r:id="rId19"/>
    <p:sldId id="301" r:id="rId20"/>
    <p:sldId id="304" r:id="rId21"/>
    <p:sldId id="307" r:id="rId22"/>
    <p:sldId id="310" r:id="rId23"/>
    <p:sldId id="313" r:id="rId24"/>
    <p:sldId id="316" r:id="rId25"/>
    <p:sldId id="318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5.xml" /><Relationship Id="rId21" Type="http://schemas.openxmlformats.org/officeDocument/2006/relationships/slide" Target="slides/slide16.xml" /><Relationship Id="rId22" Type="http://schemas.openxmlformats.org/officeDocument/2006/relationships/slide" Target="slides/slide17.xml" /><Relationship Id="rId23" Type="http://schemas.openxmlformats.org/officeDocument/2006/relationships/slide" Target="slides/slide18.xml" /><Relationship Id="rId24" Type="http://schemas.openxmlformats.org/officeDocument/2006/relationships/slide" Target="slides/slide19.xml" /><Relationship Id="rId25" Type="http://schemas.openxmlformats.org/officeDocument/2006/relationships/slide" Target="slides/slide20.xml" /><Relationship Id="rId26" Type="http://schemas.openxmlformats.org/officeDocument/2006/relationships/slide" Target="slides/slide21.xml" /><Relationship Id="rId27" Type="http://schemas.openxmlformats.org/officeDocument/2006/relationships/tags" Target="tags/tag488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Master" Target="slideMasters/slideMaster4.xml" /><Relationship Id="rId5" Type="http://schemas.openxmlformats.org/officeDocument/2006/relationships/notesMaster" Target="notesMasters/notesMaster1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5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.xml" /><Relationship Id="rId11" Type="http://schemas.openxmlformats.org/officeDocument/2006/relationships/tags" Target="../tags/tag6.xml" /><Relationship Id="rId12" Type="http://schemas.openxmlformats.org/officeDocument/2006/relationships/tags" Target="../tags/tag7.xml" /><Relationship Id="rId13" Type="http://schemas.openxmlformats.org/officeDocument/2006/relationships/tags" Target="../tags/tag8.xml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tags" Target="../tags/tag24.xml" /><Relationship Id="rId13" Type="http://schemas.openxmlformats.org/officeDocument/2006/relationships/tags" Target="../tags/tag25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image" Target="../media/image5.png" /><Relationship Id="rId4" Type="http://schemas.openxmlformats.org/officeDocument/2006/relationships/tags" Target="../tags/tag17.xml" /><Relationship Id="rId5" Type="http://schemas.openxmlformats.org/officeDocument/2006/relationships/image" Target="../media/image2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4.png" /><Relationship Id="rId4" Type="http://schemas.openxmlformats.org/officeDocument/2006/relationships/tags" Target="../tags/tag27.xml" /><Relationship Id="rId5" Type="http://schemas.openxmlformats.org/officeDocument/2006/relationships/image" Target="../media/image6.png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tags" Target="../tags/tag47.xml" /><Relationship Id="rId13" Type="http://schemas.openxmlformats.org/officeDocument/2006/relationships/tags" Target="../tags/tag48.xml" /><Relationship Id="rId14" Type="http://schemas.openxmlformats.org/officeDocument/2006/relationships/tags" Target="../tags/tag49.xml" /><Relationship Id="rId15" Type="http://schemas.openxmlformats.org/officeDocument/2006/relationships/tags" Target="../tags/tag50.xml" /><Relationship Id="rId16" Type="http://schemas.openxmlformats.org/officeDocument/2006/relationships/tags" Target="../tags/tag5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40.xml" /><Relationship Id="rId3" Type="http://schemas.openxmlformats.org/officeDocument/2006/relationships/image" Target="../media/image3.png" /><Relationship Id="rId4" Type="http://schemas.openxmlformats.org/officeDocument/2006/relationships/tags" Target="../tags/tag41.xml" /><Relationship Id="rId5" Type="http://schemas.openxmlformats.org/officeDocument/2006/relationships/image" Target="../media/image7.png" /><Relationship Id="rId6" Type="http://schemas.openxmlformats.org/officeDocument/2006/relationships/tags" Target="../tags/tag42.xml" /><Relationship Id="rId7" Type="http://schemas.openxmlformats.org/officeDocument/2006/relationships/image" Target="../media/image2.png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image" Target="../media/image7.png" /><Relationship Id="rId6" Type="http://schemas.openxmlformats.org/officeDocument/2006/relationships/tags" Target="../tags/tag61.xml" /><Relationship Id="rId7" Type="http://schemas.openxmlformats.org/officeDocument/2006/relationships/image" Target="../media/image2.png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image" Target="../media/image2.png" /><Relationship Id="rId4" Type="http://schemas.openxmlformats.org/officeDocument/2006/relationships/tags" Target="../tags/tag73.xml" /><Relationship Id="rId5" Type="http://schemas.openxmlformats.org/officeDocument/2006/relationships/image" Target="../media/image3.png" /><Relationship Id="rId6" Type="http://schemas.openxmlformats.org/officeDocument/2006/relationships/tags" Target="../tags/tag74.xml" /><Relationship Id="rId7" Type="http://schemas.openxmlformats.org/officeDocument/2006/relationships/image" Target="../media/image4.png" /><Relationship Id="rId8" Type="http://schemas.openxmlformats.org/officeDocument/2006/relationships/tags" Target="../tags/tag75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7.xml" /><Relationship Id="rId11" Type="http://schemas.openxmlformats.org/officeDocument/2006/relationships/image" Target="../media/image13.png" /><Relationship Id="rId12" Type="http://schemas.openxmlformats.org/officeDocument/2006/relationships/tags" Target="../tags/tag98.xml" /><Relationship Id="rId13" Type="http://schemas.openxmlformats.org/officeDocument/2006/relationships/image" Target="../media/image14.png" /><Relationship Id="rId14" Type="http://schemas.openxmlformats.org/officeDocument/2006/relationships/tags" Target="../tags/tag99.xml" /><Relationship Id="rId15" Type="http://schemas.openxmlformats.org/officeDocument/2006/relationships/image" Target="../media/image15.png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tags" Target="../tags/tag93.xml" /><Relationship Id="rId20" Type="http://schemas.openxmlformats.org/officeDocument/2006/relationships/tags" Target="../tags/tag104.xml" /><Relationship Id="rId21" Type="http://schemas.openxmlformats.org/officeDocument/2006/relationships/tags" Target="../tags/tag105.xml" /><Relationship Id="rId22" Type="http://schemas.openxmlformats.org/officeDocument/2006/relationships/tags" Target="../tags/tag106.xml" /><Relationship Id="rId23" Type="http://schemas.openxmlformats.org/officeDocument/2006/relationships/tags" Target="../tags/tag107.xml" /><Relationship Id="rId24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94.xml" /><Relationship Id="rId5" Type="http://schemas.openxmlformats.org/officeDocument/2006/relationships/image" Target="../media/image10.png" /><Relationship Id="rId6" Type="http://schemas.openxmlformats.org/officeDocument/2006/relationships/tags" Target="../tags/tag95.xml" /><Relationship Id="rId7" Type="http://schemas.openxmlformats.org/officeDocument/2006/relationships/image" Target="../media/image11.png" /><Relationship Id="rId8" Type="http://schemas.openxmlformats.org/officeDocument/2006/relationships/tags" Target="../tags/tag96.xml" /><Relationship Id="rId9" Type="http://schemas.openxmlformats.org/officeDocument/2006/relationships/image" Target="../media/image12.png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10" Type="http://schemas.openxmlformats.org/officeDocument/2006/relationships/tags" Target="../tags/tag115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09.xml" /><Relationship Id="rId4" Type="http://schemas.openxmlformats.org/officeDocument/2006/relationships/image" Target="../media/image17.png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png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2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23.xml" /><Relationship Id="rId4" Type="http://schemas.openxmlformats.org/officeDocument/2006/relationships/image" Target="../media/image17.png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32.xml" /><Relationship Id="rId4" Type="http://schemas.openxmlformats.org/officeDocument/2006/relationships/image" Target="../media/image17.png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43.xml" /><Relationship Id="rId3" Type="http://schemas.openxmlformats.org/officeDocument/2006/relationships/image" Target="../media/image19.png" /><Relationship Id="rId4" Type="http://schemas.openxmlformats.org/officeDocument/2006/relationships/tags" Target="../tags/tag144.xml" /><Relationship Id="rId5" Type="http://schemas.openxmlformats.org/officeDocument/2006/relationships/image" Target="../media/image20.png" /><Relationship Id="rId6" Type="http://schemas.openxmlformats.org/officeDocument/2006/relationships/tags" Target="../tags/tag145.xml" /><Relationship Id="rId7" Type="http://schemas.openxmlformats.org/officeDocument/2006/relationships/image" Target="../media/image21.png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4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22.png" /><Relationship Id="rId3" Type="http://schemas.openxmlformats.org/officeDocument/2006/relationships/tags" Target="../tags/tag155.xml" /><Relationship Id="rId4" Type="http://schemas.openxmlformats.org/officeDocument/2006/relationships/image" Target="../media/image23.png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image" Target="../media/image24.png" /><Relationship Id="rId5" Type="http://schemas.openxmlformats.org/officeDocument/2006/relationships/tags" Target="../tags/tag166.xml" /><Relationship Id="rId6" Type="http://schemas.openxmlformats.org/officeDocument/2006/relationships/image" Target="../media/image25.png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image" Target="../media/image24.png" /><Relationship Id="rId5" Type="http://schemas.openxmlformats.org/officeDocument/2006/relationships/tags" Target="../tags/tag176.xml" /><Relationship Id="rId6" Type="http://schemas.openxmlformats.org/officeDocument/2006/relationships/image" Target="../media/image25.png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6.png" /><Relationship Id="rId10" Type="http://schemas.openxmlformats.org/officeDocument/2006/relationships/tags" Target="../tags/tag186.xml" /><Relationship Id="rId11" Type="http://schemas.openxmlformats.org/officeDocument/2006/relationships/image" Target="../media/image13.png" /><Relationship Id="rId12" Type="http://schemas.openxmlformats.org/officeDocument/2006/relationships/tags" Target="../tags/tag187.xml" /><Relationship Id="rId13" Type="http://schemas.openxmlformats.org/officeDocument/2006/relationships/image" Target="../media/image14.png" /><Relationship Id="rId14" Type="http://schemas.openxmlformats.org/officeDocument/2006/relationships/tags" Target="../tags/tag188.xml" /><Relationship Id="rId15" Type="http://schemas.openxmlformats.org/officeDocument/2006/relationships/image" Target="../media/image15.png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82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183.xml" /><Relationship Id="rId5" Type="http://schemas.openxmlformats.org/officeDocument/2006/relationships/image" Target="../media/image10.png" /><Relationship Id="rId6" Type="http://schemas.openxmlformats.org/officeDocument/2006/relationships/tags" Target="../tags/tag184.xml" /><Relationship Id="rId7" Type="http://schemas.openxmlformats.org/officeDocument/2006/relationships/image" Target="../media/image11.png" /><Relationship Id="rId8" Type="http://schemas.openxmlformats.org/officeDocument/2006/relationships/tags" Target="../tags/tag185.xml" /><Relationship Id="rId9" Type="http://schemas.openxmlformats.org/officeDocument/2006/relationships/image" Target="../media/image12.png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image" Target="../media/image28.png" /><Relationship Id="rId5" Type="http://schemas.openxmlformats.org/officeDocument/2006/relationships/tags" Target="../tags/tag197.xml" /><Relationship Id="rId6" Type="http://schemas.openxmlformats.org/officeDocument/2006/relationships/image" Target="../media/image29.png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04.xml" /><Relationship Id="rId3" Type="http://schemas.openxmlformats.org/officeDocument/2006/relationships/image" Target="../media/image24.png" /><Relationship Id="rId4" Type="http://schemas.openxmlformats.org/officeDocument/2006/relationships/tags" Target="../tags/tag205.xml" /><Relationship Id="rId5" Type="http://schemas.openxmlformats.org/officeDocument/2006/relationships/image" Target="../media/image25.png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0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6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5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246.xml" /><Relationship Id="rId3" Type="http://schemas.openxmlformats.org/officeDocument/2006/relationships/image" Target="../media/image31.png" /><Relationship Id="rId4" Type="http://schemas.openxmlformats.org/officeDocument/2006/relationships/tags" Target="../tags/tag247.xml" /><Relationship Id="rId5" Type="http://schemas.openxmlformats.org/officeDocument/2006/relationships/image" Target="../media/image32.png" /><Relationship Id="rId6" Type="http://schemas.openxmlformats.org/officeDocument/2006/relationships/tags" Target="../tags/tag248.xml" /><Relationship Id="rId7" Type="http://schemas.openxmlformats.org/officeDocument/2006/relationships/image" Target="../media/image33.png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1.xml" /><Relationship Id="rId2" Type="http://schemas.openxmlformats.org/officeDocument/2006/relationships/image" Target="../media/image34.jpeg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3.xml" /><Relationship Id="rId2" Type="http://schemas.openxmlformats.org/officeDocument/2006/relationships/image" Target="../media/image34.jpeg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10" Type="http://schemas.openxmlformats.org/officeDocument/2006/relationships/tags" Target="../tags/tag293.xml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285.xml" /><Relationship Id="rId3" Type="http://schemas.openxmlformats.org/officeDocument/2006/relationships/tags" Target="../tags/tag286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Relationship Id="rId8" Type="http://schemas.openxmlformats.org/officeDocument/2006/relationships/tags" Target="../tags/tag291.xml" /><Relationship Id="rId9" Type="http://schemas.openxmlformats.org/officeDocument/2006/relationships/tags" Target="../tags/tag29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Relationship Id="rId7" Type="http://schemas.openxmlformats.org/officeDocument/2006/relationships/slideMaster" Target="../slideMasters/slideMaster4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9.xml" /><Relationship Id="rId3" Type="http://schemas.openxmlformats.org/officeDocument/2006/relationships/tags" Target="../tags/tag300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slideMaster" Target="../slideMasters/slideMaster4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303.xml" /><Relationship Id="rId3" Type="http://schemas.openxmlformats.org/officeDocument/2006/relationships/tags" Target="../tags/tag304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tags" Target="../tags/tag309.xml" /><Relationship Id="rId9" Type="http://schemas.openxmlformats.org/officeDocument/2006/relationships/slideMaster" Target="../slideMasters/slideMaster4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0.xml" /><Relationship Id="rId10" Type="http://schemas.openxmlformats.org/officeDocument/2006/relationships/slideMaster" Target="../slideMasters/slideMaster4.xml" /><Relationship Id="rId2" Type="http://schemas.openxmlformats.org/officeDocument/2006/relationships/tags" Target="../tags/tag311.xml" /><Relationship Id="rId3" Type="http://schemas.openxmlformats.org/officeDocument/2006/relationships/image" Target="../media/image36.png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Relationship Id="rId8" Type="http://schemas.openxmlformats.org/officeDocument/2006/relationships/tags" Target="../tags/tag316.xml" /><Relationship Id="rId9" Type="http://schemas.openxmlformats.org/officeDocument/2006/relationships/tags" Target="../tags/tag317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8.xml" /><Relationship Id="rId2" Type="http://schemas.openxmlformats.org/officeDocument/2006/relationships/tags" Target="../tags/tag319.xml" /><Relationship Id="rId3" Type="http://schemas.openxmlformats.org/officeDocument/2006/relationships/image" Target="../media/image36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tags" Target="../tags/tag322.xml" /><Relationship Id="rId7" Type="http://schemas.openxmlformats.org/officeDocument/2006/relationships/tags" Target="../tags/tag323.xml" /><Relationship Id="rId8" Type="http://schemas.openxmlformats.org/officeDocument/2006/relationships/tags" Target="../tags/tag324.xml" /><Relationship Id="rId9" Type="http://schemas.openxmlformats.org/officeDocument/2006/relationships/slideMaster" Target="../slideMasters/slideMaster4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3.xml" /><Relationship Id="rId11" Type="http://schemas.openxmlformats.org/officeDocument/2006/relationships/slideMaster" Target="../slideMasters/slideMaster4.xml" /><Relationship Id="rId2" Type="http://schemas.openxmlformats.org/officeDocument/2006/relationships/image" Target="../media/image34.jpeg" /><Relationship Id="rId3" Type="http://schemas.openxmlformats.org/officeDocument/2006/relationships/tags" Target="../tags/tag326.xml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tags" Target="../tags/tag329.xml" /><Relationship Id="rId7" Type="http://schemas.openxmlformats.org/officeDocument/2006/relationships/tags" Target="../tags/tag330.xml" /><Relationship Id="rId8" Type="http://schemas.openxmlformats.org/officeDocument/2006/relationships/tags" Target="../tags/tag331.xml" /><Relationship Id="rId9" Type="http://schemas.openxmlformats.org/officeDocument/2006/relationships/tags" Target="../tags/tag332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4.xml" /><Relationship Id="rId2" Type="http://schemas.openxmlformats.org/officeDocument/2006/relationships/tags" Target="../tags/tag335.xml" /><Relationship Id="rId3" Type="http://schemas.openxmlformats.org/officeDocument/2006/relationships/tags" Target="../tags/tag336.xml" /><Relationship Id="rId4" Type="http://schemas.openxmlformats.org/officeDocument/2006/relationships/tags" Target="../tags/tag337.xml" /><Relationship Id="rId5" Type="http://schemas.openxmlformats.org/officeDocument/2006/relationships/image" Target="../media/image37.png" /><Relationship Id="rId6" Type="http://schemas.openxmlformats.org/officeDocument/2006/relationships/slideMaster" Target="../slideMasters/slideMaster4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8.xml" /><Relationship Id="rId2" Type="http://schemas.openxmlformats.org/officeDocument/2006/relationships/image" Target="../media/image36.png" /><Relationship Id="rId3" Type="http://schemas.openxmlformats.org/officeDocument/2006/relationships/tags" Target="../tags/tag339.xml" /><Relationship Id="rId4" Type="http://schemas.openxmlformats.org/officeDocument/2006/relationships/tags" Target="../tags/tag340.xml" /><Relationship Id="rId5" Type="http://schemas.openxmlformats.org/officeDocument/2006/relationships/tags" Target="../tags/tag341.xml" /><Relationship Id="rId6" Type="http://schemas.openxmlformats.org/officeDocument/2006/relationships/tags" Target="../tags/tag342.xml" /><Relationship Id="rId7" Type="http://schemas.openxmlformats.org/officeDocument/2006/relationships/tags" Target="../tags/tag343.xml" /><Relationship Id="rId8" Type="http://schemas.openxmlformats.org/officeDocument/2006/relationships/tags" Target="../tags/tag344.xml" /><Relationship Id="rId9" Type="http://schemas.openxmlformats.org/officeDocument/2006/relationships/slideMaster" Target="../slideMasters/slideMaster4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5.xml" /><Relationship Id="rId2" Type="http://schemas.openxmlformats.org/officeDocument/2006/relationships/tags" Target="../tags/tag346.xml" /><Relationship Id="rId3" Type="http://schemas.openxmlformats.org/officeDocument/2006/relationships/tags" Target="../tags/tag347.xml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tags" Target="../tags/tag350.xml" /><Relationship Id="rId7" Type="http://schemas.openxmlformats.org/officeDocument/2006/relationships/tags" Target="../tags/tag351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2.xml" /><Relationship Id="rId2" Type="http://schemas.openxmlformats.org/officeDocument/2006/relationships/tags" Target="../tags/tag353.xml" /><Relationship Id="rId3" Type="http://schemas.openxmlformats.org/officeDocument/2006/relationships/tags" Target="../tags/tag354.xml" /><Relationship Id="rId4" Type="http://schemas.openxmlformats.org/officeDocument/2006/relationships/tags" Target="../tags/tag355.xml" /><Relationship Id="rId5" Type="http://schemas.openxmlformats.org/officeDocument/2006/relationships/tags" Target="../tags/tag356.xml" /><Relationship Id="rId6" Type="http://schemas.openxmlformats.org/officeDocument/2006/relationships/tags" Target="../tags/tag357.xml" /><Relationship Id="rId7" Type="http://schemas.openxmlformats.org/officeDocument/2006/relationships/tags" Target="../tags/tag358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9.xml" /><Relationship Id="rId2" Type="http://schemas.openxmlformats.org/officeDocument/2006/relationships/tags" Target="../tags/tag360.xml" /><Relationship Id="rId3" Type="http://schemas.openxmlformats.org/officeDocument/2006/relationships/tags" Target="../tags/tag361.xml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tags" Target="../tags/tag364.xml" /><Relationship Id="rId7" Type="http://schemas.openxmlformats.org/officeDocument/2006/relationships/tags" Target="../tags/tag365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6.xml" /><Relationship Id="rId10" Type="http://schemas.openxmlformats.org/officeDocument/2006/relationships/image" Target="../media/image37.png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367.xml" /><Relationship Id="rId3" Type="http://schemas.openxmlformats.org/officeDocument/2006/relationships/tags" Target="../tags/tag368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tags" Target="../tags/tag371.xml" /><Relationship Id="rId7" Type="http://schemas.openxmlformats.org/officeDocument/2006/relationships/tags" Target="../tags/tag372.xml" /><Relationship Id="rId8" Type="http://schemas.openxmlformats.org/officeDocument/2006/relationships/tags" Target="../tags/tag373.xml" /><Relationship Id="rId9" Type="http://schemas.openxmlformats.org/officeDocument/2006/relationships/tags" Target="../tags/tag374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2" Type="http://schemas.openxmlformats.org/officeDocument/2006/relationships/tags" Target="../tags/tag376.xml" /><Relationship Id="rId3" Type="http://schemas.openxmlformats.org/officeDocument/2006/relationships/tags" Target="../tags/tag377.xml" /><Relationship Id="rId4" Type="http://schemas.openxmlformats.org/officeDocument/2006/relationships/tags" Target="../tags/tag378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image" Target="../media/image37.png" /><Relationship Id="rId8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B4EA2-6D5B-4A07-AF1A-82972CDDF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717D3-0E73-4D02-AE16-2DFC68678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A80FB-3418-4D9D-8BBB-8C3E5DB99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9F64BC-04D8-45AD-8C48-65FEB7BD2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134BB3-3687-45B3-A08B-0EAFE060E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B27349-1D4C-4B3D-8F6A-097D59E93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C87007-F3DB-4D3B-AAF6-92B0A8E64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EAF155-5184-477D-A288-D1C68D832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12CB95-86D3-40B9-8C98-44784E37C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45118-5402-495F-999A-52FC63BCC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5C27B-FE67-4678-ACEC-5C91031AD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11"/>
            </p:custDataLst>
          </p:nvPr>
        </p:nvSpPr>
        <p:spPr>
          <a:xfrm>
            <a:off x="742966" y="1984619"/>
            <a:ext cx="6611186" cy="2122805"/>
          </a:xfrm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>
              <a:buFont typeface="Arial" pitchFamily="34" charset="0"/>
              <a:buNone/>
              <a:defRPr kumimoji="0" lang="zh-CN" altLang="en-US" sz="5800" b="1" i="0" u="none" strike="noStrike" cap="none" spc="55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fontAlgn="auto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742966" y="4231250"/>
            <a:ext cx="6611186" cy="894930"/>
          </a:xfrm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>
              <a:buNone/>
              <a:defRPr kumimoji="0" lang="zh-CN" altLang="en-US" sz="18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57150" marR="0" lvl="0" indent="-285750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1" name="图片 10" descr="1"/>
          <p:cNvPicPr/>
          <p:nvPr userDrawn="1">
            <p:custDataLst>
              <p:tags r:id="rId4"/>
            </p:custDataLst>
          </p:nvPr>
        </p:nvPicPr>
        <p:blipFill>
          <a:blip r:embed="rId3"/>
          <a:srcRect l="39499" t="51006" r="37786" b="409"/>
          <a:stretch>
            <a:fillRect/>
          </a:stretch>
        </p:blipFill>
        <p:spPr>
          <a:xfrm>
            <a:off x="0" y="2349736"/>
            <a:ext cx="4218048" cy="4508264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1658" t="44445" r="75472" b="18031"/>
          <a:stretch>
            <a:fillRect/>
          </a:stretch>
        </p:blipFill>
        <p:spPr>
          <a:xfrm>
            <a:off x="10371455" y="171450"/>
            <a:ext cx="1620520" cy="23482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5539502" y="1080408"/>
            <a:ext cx="5158978" cy="958322"/>
          </a:xfrm>
        </p:spPr>
        <p:txBody>
          <a:bodyPr vert="horz" wrap="square" tIns="0" bIns="0" rtlCol="0" anchor="b" anchorCtr="0">
            <a:normAutofit fontScale="90000"/>
          </a:bodyPr>
          <a:lstStyle>
            <a:lvl1pPr>
              <a:defRPr lang="zh-CN" altLang="en-US" sz="6000" b="1" i="0" spc="43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/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539502" y="2079854"/>
            <a:ext cx="5158978" cy="539763"/>
          </a:xfrm>
        </p:spPr>
        <p:txBody>
          <a:bodyPr vert="horz" wrap="square" tIns="0" bIns="0" rtlCol="0" anchor="t" anchorCtr="0">
            <a:normAutofit/>
          </a:bodyPr>
          <a:lstStyle>
            <a:lvl1pPr marL="0" indent="0">
              <a:buFont typeface="Arial" pitchFamily="34" charset="0"/>
              <a:buNone/>
              <a:defRPr lang="zh-CN" altLang="en-US" sz="2800" b="0" i="0" spc="149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>
              <a:lnSpc>
                <a:spcPct val="100000"/>
              </a:lnSpc>
            </a:pPr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cxnSp>
        <p:nvCxnSpPr>
          <p:cNvPr id="13" name="直接连接符 12"/>
          <p:cNvCxnSpPr/>
          <p:nvPr userDrawn="1">
            <p:custDataLst>
              <p:tags r:id="rId12"/>
            </p:custDataLst>
          </p:nvPr>
        </p:nvCxnSpPr>
        <p:spPr>
          <a:xfrm>
            <a:off x="5554946" y="2777639"/>
            <a:ext cx="269795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 userDrawn="1">
            <p:custDataLst>
              <p:tags r:id="rId13"/>
            </p:custDataLst>
          </p:nvPr>
        </p:nvCxnSpPr>
        <p:spPr>
          <a:xfrm>
            <a:off x="5552565" y="2777639"/>
            <a:ext cx="504825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0" name="图片 9" descr="6"/>
          <p:cNvPicPr/>
          <p:nvPr userDrawn="1">
            <p:custDataLst>
              <p:tags r:id="rId4"/>
            </p:custDataLst>
          </p:nvPr>
        </p:nvPicPr>
        <p:blipFill>
          <a:blip r:embed="rId3"/>
          <a:srcRect t="55945"/>
          <a:stretch>
            <a:fillRect/>
          </a:stretch>
        </p:blipFill>
        <p:spPr>
          <a:xfrm>
            <a:off x="0" y="4197850"/>
            <a:ext cx="12192000" cy="2660150"/>
          </a:xfrm>
          <a:prstGeom prst="rect">
            <a:avLst/>
          </a:prstGeom>
        </p:spPr>
      </p:pic>
      <p:pic>
        <p:nvPicPr>
          <p:cNvPr id="11" name="图片 10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8019" t="11609" r="12686" b="5798"/>
          <a:stretch>
            <a:fillRect/>
          </a:stretch>
        </p:blipFill>
        <p:spPr>
          <a:xfrm>
            <a:off x="7160948" y="0"/>
            <a:ext cx="5031052" cy="395215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679768" y="1711234"/>
            <a:ext cx="7447915" cy="2177823"/>
          </a:xfrm>
          <a:ln>
            <a:noFill/>
          </a:ln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6500" b="0" i="0" u="none" strike="noStrike" cap="none" spc="154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679768" y="4130991"/>
            <a:ext cx="7447915" cy="911271"/>
          </a:xfrm>
          <a:ln>
            <a:noFill/>
          </a:ln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 algn="ctr">
              <a:buNone/>
              <a:defRPr kumimoji="0" lang="zh-CN" altLang="en-US" sz="1400" b="0" i="0" u="none" strike="noStrike" kern="800" cap="none" spc="100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Arial" pitchFamily="34" charset="0"/>
              </a:defRPr>
            </a:lvl1pPr>
          </a:lstStyle>
          <a:p>
            <a:pPr marL="57150" marR="0" lvl="0" indent="-28575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1" name="图片 10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2" name="图片 11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1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12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3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740062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8" name="图片 7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9" name="图片 8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3" name="内容占位符 1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1"/>
            </p:custDataLst>
          </p:nvPr>
        </p:nvSpPr>
        <p:spPr>
          <a:xfrm>
            <a:off x="409575" y="1238250"/>
            <a:ext cx="8044180" cy="2340499"/>
          </a:xfrm>
          <a:noFill/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7200" i="0" u="none" strike="noStrike" cap="none" spc="40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1219200" y="3941830"/>
            <a:ext cx="6424931" cy="527701"/>
          </a:xfrm>
          <a:noFill/>
        </p:spPr>
        <p:txBody>
          <a:bodyPr vert="horz" wrap="square" lIns="101600" tIns="0" rIns="82550" bIns="0" rtlCol="0">
            <a:normAutofit/>
          </a:bodyPr>
          <a:lstStyle>
            <a:lvl1pPr marL="0" indent="0" algn="ctr">
              <a:buNone/>
              <a:defRPr kumimoji="0" lang="zh-CN" altLang="en-US" sz="26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</a:defRPr>
            </a:lvl1pPr>
          </a:lstStyle>
          <a:p>
            <a:pPr marL="228600" marR="0" lvl="0" indent="-4572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6"/>
            </p:custDataLst>
          </p:nvPr>
        </p:nvSpPr>
        <p:spPr>
          <a:xfrm>
            <a:off x="1219200" y="4625396"/>
            <a:ext cx="6424930" cy="457341"/>
          </a:xfrm>
          <a:noFill/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None/>
              <a:defRPr kumimoji="0" lang="zh-CN" altLang="en-US" sz="22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83.xml" /><Relationship Id="rId14" Type="http://schemas.openxmlformats.org/officeDocument/2006/relationships/image" Target="../media/image3.png" /><Relationship Id="rId15" Type="http://schemas.openxmlformats.org/officeDocument/2006/relationships/tags" Target="../tags/tag84.xml" /><Relationship Id="rId16" Type="http://schemas.openxmlformats.org/officeDocument/2006/relationships/image" Target="../media/image7.png" /><Relationship Id="rId17" Type="http://schemas.openxmlformats.org/officeDocument/2006/relationships/tags" Target="../tags/tag85.xml" /><Relationship Id="rId18" Type="http://schemas.openxmlformats.org/officeDocument/2006/relationships/image" Target="../media/image2.png" /><Relationship Id="rId19" Type="http://schemas.openxmlformats.org/officeDocument/2006/relationships/tags" Target="../tags/tag8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22" Type="http://schemas.openxmlformats.org/officeDocument/2006/relationships/tags" Target="../tags/tag89.xml" /><Relationship Id="rId23" Type="http://schemas.openxmlformats.org/officeDocument/2006/relationships/tags" Target="../tags/tag90.xml" /><Relationship Id="rId24" Type="http://schemas.openxmlformats.org/officeDocument/2006/relationships/tags" Target="../tags/tag91.xml" /><Relationship Id="rId25" Type="http://schemas.openxmlformats.org/officeDocument/2006/relationships/tags" Target="../tags/tag92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slideLayout" Target="../slideLayouts/slideLayout35.xml" /><Relationship Id="rId14" Type="http://schemas.openxmlformats.org/officeDocument/2006/relationships/slideLayout" Target="../slideLayouts/slideLayout36.xml" /><Relationship Id="rId15" Type="http://schemas.openxmlformats.org/officeDocument/2006/relationships/slideLayout" Target="../slideLayouts/slideLayout37.xml" /><Relationship Id="rId16" Type="http://schemas.openxmlformats.org/officeDocument/2006/relationships/slideLayout" Target="../slideLayouts/slideLayout38.xml" /><Relationship Id="rId17" Type="http://schemas.openxmlformats.org/officeDocument/2006/relationships/slideLayout" Target="../slideLayouts/slideLayout39.xml" /><Relationship Id="rId18" Type="http://schemas.openxmlformats.org/officeDocument/2006/relationships/slideLayout" Target="../slideLayouts/slideLayout40.xml" /><Relationship Id="rId19" Type="http://schemas.openxmlformats.org/officeDocument/2006/relationships/tags" Target="../tags/tag255.xml" /><Relationship Id="rId2" Type="http://schemas.openxmlformats.org/officeDocument/2006/relationships/slideLayout" Target="../slideLayouts/slideLayout24.xml" /><Relationship Id="rId20" Type="http://schemas.openxmlformats.org/officeDocument/2006/relationships/tags" Target="../tags/tag256.xml" /><Relationship Id="rId21" Type="http://schemas.openxmlformats.org/officeDocument/2006/relationships/tags" Target="../tags/tag257.xml" /><Relationship Id="rId22" Type="http://schemas.openxmlformats.org/officeDocument/2006/relationships/tags" Target="../tags/tag258.xml" /><Relationship Id="rId23" Type="http://schemas.openxmlformats.org/officeDocument/2006/relationships/tags" Target="../tags/tag259.xml" /><Relationship Id="rId24" Type="http://schemas.openxmlformats.org/officeDocument/2006/relationships/tags" Target="../tags/tag260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10" Type="http://schemas.openxmlformats.org/officeDocument/2006/relationships/slideLayout" Target="../slideLayouts/slideLayout50.xml" /><Relationship Id="rId11" Type="http://schemas.openxmlformats.org/officeDocument/2006/relationships/slideLayout" Target="../slideLayouts/slideLayout51.xml" /><Relationship Id="rId12" Type="http://schemas.openxmlformats.org/officeDocument/2006/relationships/slideLayout" Target="../slideLayouts/slideLayout52.xml" /><Relationship Id="rId13" Type="http://schemas.openxmlformats.org/officeDocument/2006/relationships/slideLayout" Target="../slideLayouts/slideLayout53.xml" /><Relationship Id="rId14" Type="http://schemas.openxmlformats.org/officeDocument/2006/relationships/slideLayout" Target="../slideLayouts/slideLayout54.xml" /><Relationship Id="rId15" Type="http://schemas.openxmlformats.org/officeDocument/2006/relationships/slideLayout" Target="../slideLayouts/slideLayout55.xml" /><Relationship Id="rId16" Type="http://schemas.openxmlformats.org/officeDocument/2006/relationships/slideLayout" Target="../slideLayouts/slideLayout56.xml" /><Relationship Id="rId17" Type="http://schemas.openxmlformats.org/officeDocument/2006/relationships/slideLayout" Target="../slideLayouts/slideLayout57.xml" /><Relationship Id="rId18" Type="http://schemas.openxmlformats.org/officeDocument/2006/relationships/slideLayout" Target="../slideLayouts/slideLayout58.xml" /><Relationship Id="rId19" Type="http://schemas.openxmlformats.org/officeDocument/2006/relationships/tags" Target="../tags/tag381.xml" /><Relationship Id="rId2" Type="http://schemas.openxmlformats.org/officeDocument/2006/relationships/slideLayout" Target="../slideLayouts/slideLayout42.xml" /><Relationship Id="rId20" Type="http://schemas.openxmlformats.org/officeDocument/2006/relationships/tags" Target="../tags/tag382.xml" /><Relationship Id="rId21" Type="http://schemas.openxmlformats.org/officeDocument/2006/relationships/tags" Target="../tags/tag383.xml" /><Relationship Id="rId22" Type="http://schemas.openxmlformats.org/officeDocument/2006/relationships/tags" Target="../tags/tag384.xml" /><Relationship Id="rId23" Type="http://schemas.openxmlformats.org/officeDocument/2006/relationships/tags" Target="../tags/tag385.xml" /><Relationship Id="rId24" Type="http://schemas.openxmlformats.org/officeDocument/2006/relationships/tags" Target="../tags/tag386.xml" /><Relationship Id="rId25" Type="http://schemas.openxmlformats.org/officeDocument/2006/relationships/theme" Target="../theme/theme4.xml" /><Relationship Id="rId3" Type="http://schemas.openxmlformats.org/officeDocument/2006/relationships/slideLayout" Target="../slideLayouts/slideLayout43.xml" /><Relationship Id="rId4" Type="http://schemas.openxmlformats.org/officeDocument/2006/relationships/slideLayout" Target="../slideLayouts/slideLayout44.xml" /><Relationship Id="rId5" Type="http://schemas.openxmlformats.org/officeDocument/2006/relationships/slideLayout" Target="../slideLayouts/slideLayout45.xml" /><Relationship Id="rId6" Type="http://schemas.openxmlformats.org/officeDocument/2006/relationships/slideLayout" Target="../slideLayouts/slideLayout46.xml" /><Relationship Id="rId7" Type="http://schemas.openxmlformats.org/officeDocument/2006/relationships/slideLayout" Target="../slideLayouts/slideLayout47.xml" /><Relationship Id="rId8" Type="http://schemas.openxmlformats.org/officeDocument/2006/relationships/slideLayout" Target="../slideLayouts/slideLayout48.xml" /><Relationship Id="rId9" Type="http://schemas.openxmlformats.org/officeDocument/2006/relationships/slideLayout" Target="../slideLayouts/slideLayout4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VCG211345781100"/>
          <p:cNvPicPr/>
          <p:nvPr userDrawn="1">
            <p:custDataLst>
              <p:tags r:id="rId13"/>
            </p:custDataLst>
          </p:nvPr>
        </p:nvPicPr>
        <p:blipFill>
          <a:blip r:embed="rId12"/>
          <a:srcRect l="6942" r="4165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15"/>
            </p:custDataLst>
          </p:nvPr>
        </p:nvPicPr>
        <p:blipFill>
          <a:blip r:embed="rId14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1" name="图片 10" descr="圆角不透明"/>
          <p:cNvPicPr/>
          <p:nvPr userDrawn="1">
            <p:custDataLst>
              <p:tags r:id="rId17"/>
            </p:custDataLst>
          </p:nvPr>
        </p:nvPicPr>
        <p:blipFill>
          <a:blip r:embed="rId16">
            <a:alphaModFix amt="90000"/>
          </a:blip>
          <a:srcRect l="-147" r="0"/>
          <a:stretch>
            <a:fillRect/>
          </a:stretch>
        </p:blipFill>
        <p:spPr>
          <a:xfrm>
            <a:off x="551660" y="531895"/>
            <a:ext cx="11109623" cy="6044387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19"/>
            </p:custDataLst>
          </p:nvPr>
        </p:nvPicPr>
        <p:blipFill>
          <a:blip r:embed="rId18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838200" y="725901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838200" y="1689796"/>
            <a:ext cx="10515600" cy="4487804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dk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  <p:sldLayoutId id="2147483730" r:id="rId13"/>
    <p:sldLayoutId id="2147483731" r:id="rId14"/>
    <p:sldLayoutId id="2147483732" r:id="rId15"/>
    <p:sldLayoutId id="2147483733" r:id="rId16"/>
    <p:sldLayoutId id="2147483734" r:id="rId17"/>
    <p:sldLayoutId id="2147483735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  <p:sldLayoutId id="2147483748" r:id="rId12"/>
    <p:sldLayoutId id="2147483749" r:id="rId13"/>
    <p:sldLayoutId id="2147483750" r:id="rId14"/>
    <p:sldLayoutId id="2147483751" r:id="rId15"/>
    <p:sldLayoutId id="2147483752" r:id="rId16"/>
    <p:sldLayoutId id="2147483753" r:id="rId17"/>
    <p:sldLayoutId id="2147483754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10" Type="http://schemas.openxmlformats.org/officeDocument/2006/relationships/tags" Target="../tags/tag397.xml" /><Relationship Id="rId11" Type="http://schemas.openxmlformats.org/officeDocument/2006/relationships/tags" Target="../tags/tag398.xml" /><Relationship Id="rId12" Type="http://schemas.openxmlformats.org/officeDocument/2006/relationships/tags" Target="../tags/tag399.xml" /><Relationship Id="rId13" Type="http://schemas.openxmlformats.org/officeDocument/2006/relationships/tags" Target="../tags/tag400.xml" /><Relationship Id="rId14" Type="http://schemas.openxmlformats.org/officeDocument/2006/relationships/tags" Target="../tags/tag401.xml" /><Relationship Id="rId15" Type="http://schemas.openxmlformats.org/officeDocument/2006/relationships/tags" Target="../tags/tag402.xml" /><Relationship Id="rId16" Type="http://schemas.openxmlformats.org/officeDocument/2006/relationships/tags" Target="../tags/tag403.xml" /><Relationship Id="rId17" Type="http://schemas.openxmlformats.org/officeDocument/2006/relationships/tags" Target="../tags/tag404.xml" /><Relationship Id="rId18" Type="http://schemas.openxmlformats.org/officeDocument/2006/relationships/tags" Target="../tags/tag405.xml" /><Relationship Id="rId19" Type="http://schemas.openxmlformats.org/officeDocument/2006/relationships/tags" Target="../tags/tag406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390.xml" /><Relationship Id="rId4" Type="http://schemas.openxmlformats.org/officeDocument/2006/relationships/tags" Target="../tags/tag391.xml" /><Relationship Id="rId5" Type="http://schemas.openxmlformats.org/officeDocument/2006/relationships/tags" Target="../tags/tag392.xml" /><Relationship Id="rId6" Type="http://schemas.openxmlformats.org/officeDocument/2006/relationships/tags" Target="../tags/tag393.xml" /><Relationship Id="rId7" Type="http://schemas.openxmlformats.org/officeDocument/2006/relationships/tags" Target="../tags/tag394.xml" /><Relationship Id="rId8" Type="http://schemas.openxmlformats.org/officeDocument/2006/relationships/tags" Target="../tags/tag395.xml" /><Relationship Id="rId9" Type="http://schemas.openxmlformats.org/officeDocument/2006/relationships/tags" Target="../tags/tag3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07.xml" /><Relationship Id="rId4" Type="http://schemas.openxmlformats.org/officeDocument/2006/relationships/tags" Target="../tags/tag408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0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10.xml" /><Relationship Id="rId4" Type="http://schemas.openxmlformats.org/officeDocument/2006/relationships/tags" Target="../tags/tag411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18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413.xml" /><Relationship Id="rId4" Type="http://schemas.openxmlformats.org/officeDocument/2006/relationships/tags" Target="../tags/tag414.xml" /><Relationship Id="rId5" Type="http://schemas.openxmlformats.org/officeDocument/2006/relationships/tags" Target="../tags/tag415.xml" /><Relationship Id="rId6" Type="http://schemas.openxmlformats.org/officeDocument/2006/relationships/tags" Target="../tags/tag416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24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419.xml" /><Relationship Id="rId4" Type="http://schemas.openxmlformats.org/officeDocument/2006/relationships/tags" Target="../tags/tag420.xml" /><Relationship Id="rId5" Type="http://schemas.openxmlformats.org/officeDocument/2006/relationships/tags" Target="../tags/tag421.xml" /><Relationship Id="rId6" Type="http://schemas.openxmlformats.org/officeDocument/2006/relationships/tags" Target="../tags/tag422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425.xml" /><Relationship Id="rId4" Type="http://schemas.openxmlformats.org/officeDocument/2006/relationships/tags" Target="../tags/tag426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2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428.xml" /><Relationship Id="rId4" Type="http://schemas.openxmlformats.org/officeDocument/2006/relationships/tags" Target="../tags/tag429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3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36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431.xml" /><Relationship Id="rId4" Type="http://schemas.openxmlformats.org/officeDocument/2006/relationships/tags" Target="../tags/tag432.xml" /><Relationship Id="rId5" Type="http://schemas.openxmlformats.org/officeDocument/2006/relationships/tags" Target="../tags/tag433.xml" /><Relationship Id="rId6" Type="http://schemas.openxmlformats.org/officeDocument/2006/relationships/tags" Target="../tags/tag434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3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437.xml" /><Relationship Id="rId4" Type="http://schemas.openxmlformats.org/officeDocument/2006/relationships/tags" Target="../tags/tag438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3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45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40.xml" /><Relationship Id="rId4" Type="http://schemas.openxmlformats.org/officeDocument/2006/relationships/tags" Target="../tags/tag441.xml" /><Relationship Id="rId5" Type="http://schemas.openxmlformats.org/officeDocument/2006/relationships/tags" Target="../tags/tag442.xml" /><Relationship Id="rId6" Type="http://schemas.openxmlformats.org/officeDocument/2006/relationships/tags" Target="../tags/tag443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4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446.xml" /><Relationship Id="rId4" Type="http://schemas.openxmlformats.org/officeDocument/2006/relationships/tags" Target="../tags/tag447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4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54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449.xml" /><Relationship Id="rId4" Type="http://schemas.openxmlformats.org/officeDocument/2006/relationships/tags" Target="../tags/tag450.xml" /><Relationship Id="rId5" Type="http://schemas.openxmlformats.org/officeDocument/2006/relationships/tags" Target="../tags/tag451.xml" /><Relationship Id="rId6" Type="http://schemas.openxmlformats.org/officeDocument/2006/relationships/tags" Target="../tags/tag452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5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60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455.xml" /><Relationship Id="rId4" Type="http://schemas.openxmlformats.org/officeDocument/2006/relationships/tags" Target="../tags/tag456.xml" /><Relationship Id="rId5" Type="http://schemas.openxmlformats.org/officeDocument/2006/relationships/tags" Target="../tags/tag457.xml" /><Relationship Id="rId6" Type="http://schemas.openxmlformats.org/officeDocument/2006/relationships/tags" Target="../tags/tag458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5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461.xml" /><Relationship Id="rId4" Type="http://schemas.openxmlformats.org/officeDocument/2006/relationships/tags" Target="../tags/tag462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6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69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464.xml" /><Relationship Id="rId4" Type="http://schemas.openxmlformats.org/officeDocument/2006/relationships/tags" Target="../tags/tag465.xml" /><Relationship Id="rId5" Type="http://schemas.openxmlformats.org/officeDocument/2006/relationships/tags" Target="../tags/tag466.xml" /><Relationship Id="rId6" Type="http://schemas.openxmlformats.org/officeDocument/2006/relationships/tags" Target="../tags/tag467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6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470.xml" /><Relationship Id="rId4" Type="http://schemas.openxmlformats.org/officeDocument/2006/relationships/tags" Target="../tags/tag471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7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78.xml" /><Relationship Id="rId2" Type="http://schemas.openxmlformats.org/officeDocument/2006/relationships/notesSlide" Target="../notesSlides/notesSlide17.xml" /><Relationship Id="rId3" Type="http://schemas.openxmlformats.org/officeDocument/2006/relationships/tags" Target="../tags/tag473.xml" /><Relationship Id="rId4" Type="http://schemas.openxmlformats.org/officeDocument/2006/relationships/tags" Target="../tags/tag474.xml" /><Relationship Id="rId5" Type="http://schemas.openxmlformats.org/officeDocument/2006/relationships/tags" Target="../tags/tag475.xml" /><Relationship Id="rId6" Type="http://schemas.openxmlformats.org/officeDocument/2006/relationships/tags" Target="../tags/tag476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77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8.xml" /><Relationship Id="rId3" Type="http://schemas.openxmlformats.org/officeDocument/2006/relationships/tags" Target="../tags/tag479.xml" /><Relationship Id="rId4" Type="http://schemas.openxmlformats.org/officeDocument/2006/relationships/tags" Target="../tags/tag480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81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87.xml" /><Relationship Id="rId2" Type="http://schemas.openxmlformats.org/officeDocument/2006/relationships/notesSlide" Target="../notesSlides/notesSlide19.xml" /><Relationship Id="rId3" Type="http://schemas.openxmlformats.org/officeDocument/2006/relationships/tags" Target="../tags/tag482.xml" /><Relationship Id="rId4" Type="http://schemas.openxmlformats.org/officeDocument/2006/relationships/tags" Target="../tags/tag483.xml" /><Relationship Id="rId5" Type="http://schemas.openxmlformats.org/officeDocument/2006/relationships/tags" Target="../tags/tag484.xml" /><Relationship Id="rId6" Type="http://schemas.openxmlformats.org/officeDocument/2006/relationships/tags" Target="../tags/tag485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86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2411442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47495" y="1418590"/>
            <a:ext cx="8626475" cy="2122805"/>
          </a:xfrm>
        </p:spPr>
        <p:txBody>
          <a:bodyPr/>
          <a:lstStyle/>
          <a:p>
            <a:pPr algn="ctr"/>
            <a:r>
              <a:rPr lang="zh-CN" altLang="en-US" sz="4800"/>
              <a:t>当代教师职业道德失范的成因分析</a:t>
            </a:r>
            <a:endParaRPr lang="zh-CN" altLang="en-US" sz="4800"/>
          </a:p>
        </p:txBody>
      </p:sp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156335" y="391477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 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223426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215773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224269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248856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223901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一、教师职业道德失范的成因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83415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75762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84259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85127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2"/>
            </p:custDataLst>
          </p:nvPr>
        </p:nvSpPr>
        <p:spPr>
          <a:xfrm>
            <a:off x="6911981" y="224269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3"/>
            </p:custDataLst>
          </p:nvPr>
        </p:nvSpPr>
        <p:spPr>
          <a:xfrm>
            <a:off x="6603451" y="216616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4"/>
            </p:custDataLst>
          </p:nvPr>
        </p:nvSpPr>
        <p:spPr>
          <a:xfrm>
            <a:off x="6686609" y="225113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7733030" y="220472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二、解决教师职业道德失范问题的对策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16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17"/>
            </p:custDataLst>
          </p:nvPr>
        </p:nvSpPr>
        <p:spPr>
          <a:xfrm>
            <a:off x="1410335" y="408876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18"/>
            </p:custDataLst>
          </p:nvPr>
        </p:nvSpPr>
        <p:spPr>
          <a:xfrm>
            <a:off x="6604000" y="2487930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教师职业道德，简称师德，是教师在从事教育劳动时所应遵循的行为规范和必备品德的总和。它从道义上规定了教师在教育劳动过程中以什么样的思想、感情、态度和作风去接待人接物，处理问题，做好工作，为社会尽职尽责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然而，在当今社会中，我们不得不承认，教师这一崇高的职业在有些人的心目中已遭到了一定程度的玷污，教师职业道德失范的现象时有发生。这不仅损害了教师群体的形象，还给学生的健康成长带来了不良的影响。因此，对教师职业道德失范的成因进行分析，并找出相应的对策显得尤为重要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一、教师职业道德失范的成因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1、社会因素影响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1、社会因素影响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改革开放的不断深入，社会经济得到了长足的发展，人们的生活水平得到了极大的提高。但同时，一些拜金主义、享乐主义等不良思想也侵蚀着部分教师的思想，使他们的价值观念发生了扭曲。部分教师过于追求经济利益，而忽视了精神层面的追求，导致职业操守的失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1、社会因素影响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另外，随着信息技术的迅猛发展，网络已成为人们获取信息的重要途径。然而，网络上的一些负面信息、不良思想等也对教师的职业道德产生了冲击。部分教师由于缺乏坚定的信仰和良好的道德修养，容易受到这些不良思想的影响，导致职业道德的失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2、教育体制的不足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2、教育体制的不足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当前的教育体制还存在一些不足之处，如过分注重学生的分数和升学率、忽视了学生的全面发展和个性化需求等。这使得部分教师过于追求学生的分数，而忽视了对学生道德品质的培养。同时，由于教育体制的不完善，部分教师的职业发展受到了限制，导致他们对教育工作失去了热情和信心，从而导致了职业道德的失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21、教师自身素质问题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21、教师自身素质问题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教师的职业道德水平与他们的自身素质密切相关。部分教师由于缺乏良好的家庭教育和社会教育背景，自身的道德素质较低，对职业道德的认识和理解不够深刻。这部分教师容易受到外界不良因素的影响，产生拜金主义、享乐主义等错误思想，从而导致职业道德的失范。同时，一些教师在面对工作和生活中的压力时，无法有效地排解压力，也容易导致心理失衡和行为失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二、解决教师职业道德失范问题的对策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1、完善教育体制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1、完善教育体制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教育部门应进一步完善教育体制，建立科学、合理的教育评价机制，改变过分注重学生分数和升学率的现状，更加学生的全面发展和个性化需求。同时，应加大对教师职业发展的投入力度，为教师的职业发展提供更多的机会和平台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2、提高教师的待遇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2、提高教师的待遇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政府应加大对教育的投入力度，提高教师的待遇，使教师能够享有与他们付出相匹配的物质回报。同时，应完善教师的社会保障体系，解决教师的后顾之忧，让他们能够更加安心地从事教育工作。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3、加强教师职业道德教育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3、加强教师职业道德教育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学校应加强对教师的职业道德教育，定期开展师德培训活动，提高教师的道德素质和职业操守。同时，应加强对新教师的师德培训，让他们从入职之初就树立正确的职业道德观念。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4、提高教师的心理素质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https://d.book118.com/485241144202011104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ASSEMBLE_CHIP_INDEX" val="7b78f221670f4bdaa0f9a32e0c40dd86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e0f5f67ec3138b1bb58f28"/>
  <p:tag name="KSO_WM_CHIP_XID" val="62e0f5f67ec3138b1bb58fb2"/>
  <p:tag name="KSO_WM_TAG_VERSION" val="3.0"/>
  <p:tag name="KSO_WM_UNIT_COMPATIBLE" val="0"/>
  <p:tag name="KSO_WM_UNIT_DEC_AREA_ID" val="64532f06c6fa430ba20f6c695cd46aee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ASSEMBLE_CHIP_INDEX" val="c1a61ab9c7b0469980c056e5062fc809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8fa8"/>
  <p:tag name="KSO_WM_TAG_VERSION" val="3.0"/>
  <p:tag name="KSO_WM_UNIT_COMPATIBLE" val="0"/>
  <p:tag name="KSO_WM_UNIT_DEC_AREA_ID" val="8c18b8e722c24fefa843d38b92faf5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873ef96515947a9bde6ee149b326201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5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acd66e257a84029b181cea37cf146ce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YPE" val="i"/>
</p:tagLst>
</file>

<file path=ppt/tags/tag2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ASSEMBLE_CHIP_INDEX" val="70dbfdf811a34067a0ac78fe65fd06f2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29d"/>
  <p:tag name="KSO_WM_TAG_VERSION" val="3.0"/>
  <p:tag name="KSO_WM_UNIT_COMPATIBLE" val="0"/>
  <p:tag name="KSO_WM_UNIT_DEC_AREA_ID" val="f856d40199b6492088a88f5e420b9b62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ASSEMBLE_CHIP_INDEX" val="3a48f5806d2844c38089021ab44ea211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297"/>
  <p:tag name="KSO_WM_TAG_VERSION" val="3.0"/>
  <p:tag name="KSO_WM_UNIT_COMPATIBLE" val="0"/>
  <p:tag name="KSO_WM_UNIT_DEC_AREA_ID" val="43d9205cfe224b8e91eb72692d43d8e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SLIDE_BACKGROUND_TYPE" val="general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SLIDE_BACKGROUND_TYPE" val="general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SLIDE_BACKGROUND_TYPE" val="general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SLIDE_BACKGROUND_TYPE" val="general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306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2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3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custom202315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388.xml><?xml version="1.0" encoding="utf-8"?>
<p:tagLst xmlns:p="http://schemas.openxmlformats.org/presentationml/2006/main">
  <p:tag name="KSO_WM_BEAUTIFY_FLAG" val=""/>
</p:tagLst>
</file>

<file path=ppt/tags/tag389.xml><?xml version="1.0" encoding="utf-8"?>
<p:tagLst xmlns:p="http://schemas.openxmlformats.org/presentationml/2006/main">
  <p:tag name="KSO_WM_BEAUTIFY_FLAG" val="#wm#"/>
  <p:tag name="KSO_WM_SLIDE_ID" val="custom20231515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3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4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4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1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2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3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4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4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5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6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2524">
      <a:dk1>
        <a:srgbClr val="000000"/>
      </a:dk1>
      <a:lt1>
        <a:srgbClr val="FFFFFF"/>
      </a:lt1>
      <a:dk2>
        <a:srgbClr val="332103"/>
      </a:dk2>
      <a:lt2>
        <a:srgbClr val="FAE9CF"/>
      </a:lt2>
      <a:accent1>
        <a:srgbClr val="D31B1B"/>
      </a:accent1>
      <a:accent2>
        <a:srgbClr val="D83017"/>
      </a:accent2>
      <a:accent3>
        <a:srgbClr val="ED3908"/>
      </a:accent3>
      <a:accent4>
        <a:srgbClr val="EC5405"/>
      </a:accent4>
      <a:accent5>
        <a:srgbClr val="D58205"/>
      </a:accent5>
      <a:accent6>
        <a:srgbClr val="DCCB0F"/>
      </a:accent6>
      <a:hlink>
        <a:srgbClr val="304FFE"/>
      </a:hlink>
      <a:folHlink>
        <a:srgbClr val="492067"/>
      </a:folHlink>
    </a:clrScheme>
    <a:fontScheme name="自定义 66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21</Slides>
  <Notes>19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1">
      <vt:lpstr>Arial</vt:lpstr>
      <vt:lpstr>Calibri</vt:lpstr>
      <vt:lpstr>微软雅黑</vt:lpstr>
      <vt:lpstr>汉仪旗黑-85S</vt:lpstr>
      <vt:lpstr>思源黑体 CN Bold</vt:lpstr>
      <vt:lpstr>仿宋</vt:lpstr>
      <vt:lpstr>Calibri Light</vt:lpstr>
      <vt:lpstr>隶书</vt:lpstr>
      <vt:lpstr>汉仪尚巍手书W</vt:lpstr>
      <vt:lpstr>Office Theme</vt:lpstr>
      <vt:lpstr>当代教师职业道德失范的成因分析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2024-09-14T07:08:57.733</cp:lastPrinted>
  <dcterms:created xsi:type="dcterms:W3CDTF">2024-09-13T23:08:57Z</dcterms:created>
  <dcterms:modified xsi:type="dcterms:W3CDTF">2024-09-13T23:09:05Z</dcterms:modified>
</cp:coreProperties>
</file>