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2B635-8E8A-448C-8561-0B8C3D374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D6878-14BE-4AC6-BD05-D12372B1C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B0753-177A-4D91-B8E1-76AF88712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5539C-7180-44E7-AE7B-5AD5A15CC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D99816-7142-468B-ACE4-1165E8024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307A0F-8884-48AB-ABFF-F0F5DD627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115BD9-A46E-4F66-A753-877700C84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4E95F-CDC9-42C1-9D5D-DDDE01365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51C16-C8FC-41B9-99EF-0F1203F1B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64D33-6108-419C-B3C3-C58DCB2DD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03168-B56B-443B-873D-713FF8D68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4132212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人工智能在农业领域的应用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人工智能技术在农业中的应用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智能化农业装备与技术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农业大数据分析与挖掘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农业信息化服务平台建设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农业领域人工智能发展趋势与挑战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人工智能技术有助于减少农业生产中的浪费和污染，提高资源利用效率，促进农业可持续发展。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农业可持续发展的需要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近年来，人工智能技术在深度学习、机器学习等领域取得了显著进展，为农业领域的应用提供了有力支持。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人工智能技术的快速发展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随着人口增长和耕地减少，提高农业生产效率和质量成为当务之急。人工智能技术有助于实现精准农业、智能农业，推动农业现代化进程。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农业现代化的迫切需求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当前，许多地区的农业仍然以传统模式为主，生产效率低下，资源浪费严重。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传统农业模式占主导地位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由于缺乏有效的信息技术支持，农业生产难以实现精准化、智能化管理。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农业信息化水平不高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随着城市化进程的加速，农业劳动力流失严重，农业生产面临人力不足的困境。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农业劳动力短缺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农业生产对生态环境的破坏日益严重，如何实现农业生产与生态环境的和谐发展是一个亟待解决的问题。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农业生态环境压力加大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农业领域现状及挑战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人工智能技术在农业中的应用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利用机器学习算法对历史气象、土壤和作物生长数据进行学习，构建作物生长模型，实现精准农业管理。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作物生长模型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通过图像识别和机器学习算法，对农作物病虫害进行自动识别和分类，提高病虫害防治效率。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病虫害识别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应用机器学习算法实现农业机器人的自主导航、环境感知和决策规划等功能，提高农业生产自动化水平。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农业图像分析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利用深度学习技术对农业图像进行分析和处理，提取农作物生长、病虫害等关键信息，为精准农业管理提供支持。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农业大数据挖掘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应用深度学习技术对农业大数据进行挖掘和分析，发现农业生产中的潜在规律和趋势，为农业决策提供支持。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农业智能预测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基于深度学习技术构建农业智能预测模型，对农作物产量、品质等进行预测和评估，为农业生产提供科学依据。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33" b="29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农业知识问答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应用自然语言处理技术构建农业知识问答系统，为农民提供农业生产、病虫害防治等方面的咨询和服务。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农业文本分析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利用自然语言处理技术对农业文本进行分析和挖掘，提取农业生产、科研等方面的关键信息，为农业决策提供支持。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农业智能推荐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基于自然语言处理技术构建农业智能推荐系统，根据农民的需求和偏好，为其推荐合适的农业生产技术、品种等信息。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智能化农业装备与技术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自动驾驶拖拉机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利用AI技术实现拖拉机自动驾驶，提高作业效率和精度。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智能喷灌设备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通过AI技术控制喷灌设备，实现精准灌溉，节约水资源。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应用于播种、施肥、除草等农业生产环节，减轻农民劳动强度。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智能化农业机械装备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利用传感器和无人机等技术监测土壤和作物生长情况，为精准施肥和灌溉提供依据。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土壤与作物监测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精准施肥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800" r="19800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精准用药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根据土壤和作物监测数据，制定个性化施肥方案，提高肥料利用率。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通过病虫害监测和识别，实现精准用药，减少农药残留和环境污染。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精准农业技术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通过物联网技术监测农田环境参数，如温度、湿度、光照等，为农业生产提供数据支持。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农业环境监测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实现农业设备的远程监控和控制，方便农民进行生产管理。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农业设备远程控制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提供农业信息化服务，如农业技术咨询、农产品溯源等，促进农业可持续发展。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农业信息化服务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https://d.book118.com/485241322122011040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2024-08-31T09:39:47.483</cp:lastPrinted>
  <dcterms:created xsi:type="dcterms:W3CDTF">2024-08-31T01:39:47Z</dcterms:created>
  <dcterms:modified xsi:type="dcterms:W3CDTF">2024-08-31T01:39:49Z</dcterms:modified>
</cp:coreProperties>
</file>