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01C75-3485-4192-9235-6DAE181D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ED5C-C87A-4F96-9100-B7A5003E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1A2B-9FA4-4AD5-B898-C1CB9F00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5877D-D938-4DDE-9746-98951E1B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3BDDD-65A7-46DB-BEC1-E2660D30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D0D34-0958-447A-B021-A70862F0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3D06F-2D68-4E88-B09D-18E7463F3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C8EC1-1C2C-4BED-B3A2-F35E144F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6863B-6B61-4FE7-9345-3132731F9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DB7B0-8DBC-427E-A883-0ACDC907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DB008-64A6-482A-917F-59A82F9DD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00232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风险双重预防机制\n## 1.安全风险双重预防机制的概念及重要性\n### 1.1安全风险双重预防机制的定义与背景\n### 1.2安全风险双重预防机制的重要性及意义\n### 1.3安全风险双重预防机制的实施与应用\n## 2.安全风险双重预防机制的核心内容\n### 2.1安全风险识别与评估方法\n### 2.2安全风险预防与管控措施\n### 2.3安全风险监测与预警机制\n## 3.安全风险双重预防机制的实施步骤\n### 3.1建立安全风险管理制度与组织体系\n### 3.2开展安全风险识别与评估工作\n### 3.3制定安全风险预防与管控措施\n## 4.安全风险双重预防机制的实践案例分析\n### 4.1某企业安全风险双重预防机制实施案例\n### 4.2某工程项目安全风险双重预防机制应用案例\n### 4.3某行业安全风险双重预防机制推广经验\n## 5.安全风险双重预防机制的未来发展趋势\n### 5.1安全风险双重预防机制的技术创新与发展\n### 5.2安全风险双重预防机制的管理创新与发展\n### 5.3安全风险双重预防机制的国际合作与交流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安全风险双重预防机制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安全风险双重预防机制的概念及重要性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安全风险双重预防机制的定义与背景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安全风险双重预防机制是一种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旨在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生产安全事故发生的概率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保障人民群众生命财产安全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安全风险，实现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安全生产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背景：随着工业化和城市化的快速发展，生产安全事故频发，给人民群众生命财产安全带来严重损失</a:t>
            </a:r>
            <a:endParaRPr/>
          </a:p>
        </p:txBody>
      </p:sp>
      <p:pic>
        <p:nvPicPr>
          <p:cNvPr id="13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安全风险双重预防机制的重要性及意义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重要性：安全风险双重预防机制是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保障安全生产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的重要手段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有助于提高企业的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降低生产安全事故发生的概率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意义：实施安全风险双重预防机制，对于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保护人民群众生命财产安全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促进企业可持续发展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具有重要意义</a:t>
            </a:r>
            <a:endParaRPr/>
          </a:p>
        </p:txBody>
      </p:sp>
      <p:cxnSp>
        <p:nvCxnSpPr>
          <p:cNvPr id="13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1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41" name="组合 140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实施原则：坚持预防为主、综合治理、源头治理的原则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4" name="组合 143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应用领域：适用于工业生产、工程建设、交通运输等多个领域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7" name="组合 146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成果展示：通过实施安全风险双重预防机制，可以有效降低生产安全事故发生的概率，保障人民群众生命财产安全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安全风险双重预防机制的实施与应用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安全风险双重预防机制的核心内容</a:t>
            </a:r>
            <a:endParaRPr/>
          </a:p>
        </p:txBody>
      </p:sp>
      <p:sp>
        <p:nvSpPr>
          <p:cNvPr id="1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组合 1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组合 15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安全风险识别：通过收集、分析、整理信息，识别出潜在的安全风险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定期进行安全风险识别，确保识别的全面性</a:t>
                </a:r>
                <a:endParaRPr/>
              </a:p>
            </p:txBody>
          </p:sp>
        </p:grpSp>
        <p:grpSp>
          <p:nvGrpSpPr>
            <p:cNvPr id="159" name="组合 15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安全风险评估：对识别出的安全风险进行定量或定性评估，确定风险的等级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风险指数法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评估结果作为制定安全风险预防与管控措施的依据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安全风险识别与评估方法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安全风险预防与管控措施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6" name="组合 165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安全风险预防：采取工程技术、管理、教育等措施，降低安全风险的发生概率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如：实施设备更新、完善管理制度、加强员工培训等</a:t>
                </a:r>
                <a:endParaRPr/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0" name="组合 169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安全风险管控措施：制定针对性的管理措施和技术措施，对安全风险进行控制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如：设置安全警示标识、制定应急预案、加强隐患排查等</a:t>
                </a:r>
                <a:endParaRPr/>
              </a:p>
            </p:txBody>
          </p:sp>
          <p:sp>
            <p:nvSpPr>
              <p:cNvPr id="173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安全风险监测：对安全风险进行实时、动态的监测，确保安全风险得到有效控制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等技术手段进行监测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定期对监测数据进行分析和处理，为预警提供依据</a:t>
                </a:r>
                <a:endParaRPr/>
              </a:p>
            </p:txBody>
          </p:sp>
        </p:grpSp>
        <p:grpSp>
          <p:nvGrpSpPr>
            <p:cNvPr id="179" name="组合 17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安全风险预警：当监测到安全风险时，及时发出预警信息，提醒相关部门采取应对措施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警示标识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等方式进行预警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预警信息应包括风险类型、等级、影响范围等内容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安全风险监测与预警机制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安全风险双重预防机制的实施步骤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2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制定安全风险管理制度：明确安全风险双重预防机制的实施原则、方法、流程等内容</a:t>
                </a:r>
                <a:endParaRPr/>
              </a:p>
            </p:txBody>
          </p:sp>
        </p:grpSp>
        <p:grpSp>
          <p:nvGrpSpPr>
            <p:cNvPr id="15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6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建立安全风险管理机构：负责安全风险双重预防机制的组织、协调、监督等工作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建立安全风险管理制度与组织体系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https://d.book118.com/485300232304011110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安全风险双重预防机制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2024-09-16T05:42:28.667</cp:lastPrinted>
  <dcterms:created xsi:type="dcterms:W3CDTF">2024-09-15T21:42:28Z</dcterms:created>
  <dcterms:modified xsi:type="dcterms:W3CDTF">2024-09-15T21:42:30Z</dcterms:modified>
</cp:coreProperties>
</file>