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3FCA04C-FB95-4A3B-8B24-7DBF9BDD17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92B516-1E6D-4765-80A7-60A4D6C4B6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C24AEED-563C-436C-B198-C541759D05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26F6525-377A-47E6-9AF5-0CA29AD603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6F0DAE3-70C3-4546-8561-7226836A75F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85F5D22-8D64-416E-9E5A-43224A7FE34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6D57A32-D8A9-4883-A916-204EE38C58D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E8B676-26C8-4D70-B232-5CD6ADD8AA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ABDA08-54B5-437E-86A3-2A18E64364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9AFEC8-FA60-4A3C-BE8D-3AE324C9C7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FCFBAB-C2EA-4994-9311-5BC5EA5CFB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5300310101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体育咨询行业的技术伦理与社会责任</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技术发展赋能体育咨询行业进步。
 技术应用引发伦理问题与社会责任。
 确保数据隐私与网络安全。
 杜绝操纵比赛和消极竞技。
 平衡商业利益与社会责任。
 承担社会责任促进公益事业。
 遵守相关法律法规与行业规范。
 加强行业自律和监管。</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技术发展赋能体育咨询行业进步。</a:t>
            </a:r>
          </a:p>
        </p:txBody>
      </p:sp>
      <p:sp>
        <p:nvSpPr>
          <p:cNvPr id="3" name="Subtitle 2"/>
          <p:cNvSpPr>
            <a:spLocks noGrp="1"/>
          </p:cNvSpPr>
          <p:nvPr>
            <p:ph type="subTitle" idx="1"/>
          </p:nvPr>
        </p:nvSpPr>
        <p:spPr/>
        <p:txBody>
          <a:bodyPr/>
          <a:lstStyle/>
          <a:p>
            <a:r>
              <a:t>体育咨询行业的技术伦理与社会责任</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技术发展赋能体育咨询行业进步。</a:t>
            </a:r>
          </a:p>
        </p:txBody>
      </p:sp>
      <p:sp>
        <p:nvSpPr>
          <p:cNvPr id="3" name="Text Placeholder 2"/>
          <p:cNvSpPr>
            <a:spLocks noGrp="1"/>
          </p:cNvSpPr>
          <p:nvPr>
            <p:ph type="body" idx="1"/>
          </p:nvPr>
        </p:nvSpPr>
        <p:spPr/>
        <p:txBody>
          <a:bodyPr/>
          <a:lstStyle/>
          <a:p>
            <a:r>
              <a:t>基于AI技术的体育数据挖掘与分析</a:t>
            </a:r>
          </a:p>
        </p:txBody>
      </p:sp>
      <p:sp>
        <p:nvSpPr>
          <p:cNvPr id="4" name="Content Placeholder 3"/>
          <p:cNvSpPr>
            <a:spLocks noGrp="1"/>
          </p:cNvSpPr>
          <p:nvPr>
            <p:ph sz="half" idx="2"/>
          </p:nvPr>
        </p:nvSpPr>
        <p:spPr/>
        <p:txBody>
          <a:bodyPr/>
          <a:lstStyle/>
          <a:p>
            <a:r>
              <a:t>1. 利用人工智能技术挖掘体育数据中的隐藏关系和洞察，帮助体育团队做出更明智的决策，包括球员表现评估、战术分析、伤病预测和对手研究。</a:t>
            </a:r>
          </a:p>
          <a:p>
            <a:r>
              <a:t>2. 应用机器学习算法处理海量体育数据，包括球员数据、比赛数据和训练数据，识别模式和趋势，预测比赛结果和球员表现，助力体育团队优化战略和做出数据驱动的决策。</a:t>
            </a:r>
          </a:p>
          <a:p>
            <a:r>
              <a:t>3. 采用计算机视觉技术分析比赛视频，识别球员的动作、位置和战术部署，辅助教练团队进行赛后复盘和球员评估。</a:t>
            </a:r>
          </a:p>
        </p:txBody>
      </p:sp>
      <p:sp>
        <p:nvSpPr>
          <p:cNvPr id="5" name="Text Placeholder 4"/>
          <p:cNvSpPr>
            <a:spLocks noGrp="1"/>
          </p:cNvSpPr>
          <p:nvPr>
            <p:ph type="body" idx="3"/>
          </p:nvPr>
        </p:nvSpPr>
        <p:spPr/>
        <p:txBody>
          <a:bodyPr/>
          <a:lstStyle/>
          <a:p>
            <a:r>
              <a:t>云计算与大数据平台</a:t>
            </a:r>
          </a:p>
        </p:txBody>
      </p:sp>
      <p:sp>
        <p:nvSpPr>
          <p:cNvPr id="6" name="Content Placeholder 5"/>
          <p:cNvSpPr>
            <a:spLocks noGrp="1"/>
          </p:cNvSpPr>
          <p:nvPr>
            <p:ph sz="half" idx="4"/>
          </p:nvPr>
        </p:nvSpPr>
        <p:spPr/>
        <p:txBody>
          <a:bodyPr/>
          <a:lstStyle/>
          <a:p>
            <a:r>
              <a:t>1. 云计算平台提供强大计算能力和存储空间，支持体育咨询行业快速处理和分析海量数据，为体育团队提供实时洞察和决策支持。</a:t>
            </a:r>
          </a:p>
          <a:p>
            <a:r>
              <a:t>2. 大数据平台集成来自不同来源的体育数据，包括比赛数据、训练数据、社交媒体数据和传感数据，构建全面且一致的数据视图，帮助体育团队深入了解球员表现和赛场动态。</a:t>
            </a:r>
          </a:p>
          <a:p>
            <a:r>
              <a:t>3. 利用数据可视化技术将复杂的数据转化为直观和易于理解的信息，辅助体育团队快速洞悉数据中的模式和趋势，做出合理的决策。</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技术发展赋能体育咨询行业进步。</a:t>
            </a:r>
          </a:p>
        </p:txBody>
      </p:sp>
      <p:sp>
        <p:nvSpPr>
          <p:cNvPr id="3" name="Text Placeholder 2"/>
          <p:cNvSpPr>
            <a:spLocks noGrp="1"/>
          </p:cNvSpPr>
          <p:nvPr>
            <p:ph type="body" idx="1"/>
          </p:nvPr>
        </p:nvSpPr>
        <p:spPr/>
        <p:txBody>
          <a:bodyPr/>
          <a:lstStyle/>
          <a:p>
            <a:r>
              <a:t>可穿戴设备与物联网</a:t>
            </a:r>
          </a:p>
        </p:txBody>
      </p:sp>
      <p:sp>
        <p:nvSpPr>
          <p:cNvPr id="4" name="Content Placeholder 3"/>
          <p:cNvSpPr>
            <a:spLocks noGrp="1"/>
          </p:cNvSpPr>
          <p:nvPr>
            <p:ph sz="half" idx="2"/>
          </p:nvPr>
        </p:nvSpPr>
        <p:spPr/>
        <p:txBody>
          <a:bodyPr/>
          <a:lstStyle/>
          <a:p>
            <a:r>
              <a:t>1. 可穿戴设备（如智能手表和运动传感器）收集运动员的生理数据和运动数据，包括心率、速度、距离和步频，帮助教练团队实时监测运动员的健康状况和运动表现。</a:t>
            </a:r>
          </a:p>
          <a:p>
            <a:r>
              <a:t>2. 物联网技术将可穿戴设备与其他设备（如智能训练器材和健身房设备）连接起来，实现数据共享和互操作性，提供更全面的运动员数据和洞察。</a:t>
            </a:r>
          </a:p>
          <a:p>
            <a:r>
              <a:t>3. 利用可穿戴设备和物联网技术，体育咨询行业可以为运动员和教练提供个性化的训练指导和建议，优化训练计划，提高运动员的运动表现和竞技水平。</a:t>
            </a:r>
          </a:p>
        </p:txBody>
      </p:sp>
      <p:sp>
        <p:nvSpPr>
          <p:cNvPr id="5" name="Text Placeholder 4"/>
          <p:cNvSpPr>
            <a:spLocks noGrp="1"/>
          </p:cNvSpPr>
          <p:nvPr>
            <p:ph type="body" idx="3"/>
          </p:nvPr>
        </p:nvSpPr>
        <p:spPr/>
        <p:txBody>
          <a:bodyPr/>
          <a:lstStyle/>
          <a:p>
            <a:r>
              <a:t>虚拟现实（VR）与增强现实（AR）</a:t>
            </a:r>
          </a:p>
        </p:txBody>
      </p:sp>
      <p:sp>
        <p:nvSpPr>
          <p:cNvPr id="6" name="Content Placeholder 5"/>
          <p:cNvSpPr>
            <a:spLocks noGrp="1"/>
          </p:cNvSpPr>
          <p:nvPr>
            <p:ph sz="half" idx="4"/>
          </p:nvPr>
        </p:nvSpPr>
        <p:spPr/>
        <p:txBody>
          <a:bodyPr/>
          <a:lstStyle/>
          <a:p>
            <a:r>
              <a:t>1. 虚拟现实技术为运动员提供沉浸式的训练和比赛体验，帮助他们提高技能、增强信心并克服心理压力。</a:t>
            </a:r>
          </a:p>
          <a:p>
            <a:r>
              <a:t>2. 增强现实技术将虚拟信息叠加到现实世界中，为运动员提供实时反馈和指导，辅助他们进行训练和比赛。</a:t>
            </a:r>
          </a:p>
          <a:p>
            <a:r>
              <a:t>3. VR 和 AR 技术在体育咨询行业中得到广泛应用，帮助运动员提高表现、降低受伤风险并增强比赛体验。</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技术发展赋能体育咨询行业进步。</a:t>
            </a:r>
          </a:p>
        </p:txBody>
      </p:sp>
      <p:sp>
        <p:nvSpPr>
          <p:cNvPr id="3" name="Text Placeholder 2"/>
          <p:cNvSpPr>
            <a:spLocks noGrp="1"/>
          </p:cNvSpPr>
          <p:nvPr>
            <p:ph type="body" idx="1"/>
          </p:nvPr>
        </p:nvSpPr>
        <p:spPr/>
        <p:txBody>
          <a:bodyPr/>
          <a:lstStyle/>
          <a:p>
            <a:r>
              <a:t>区块链技术与数据安全</a:t>
            </a:r>
          </a:p>
        </p:txBody>
      </p:sp>
      <p:sp>
        <p:nvSpPr>
          <p:cNvPr id="4" name="Content Placeholder 3"/>
          <p:cNvSpPr>
            <a:spLocks noGrp="1"/>
          </p:cNvSpPr>
          <p:nvPr>
            <p:ph sz="half" idx="2"/>
          </p:nvPr>
        </p:nvSpPr>
        <p:spPr/>
        <p:txBody>
          <a:bodyPr/>
          <a:lstStyle/>
          <a:p>
            <a:r>
              <a:t>1. 利用区块链技术加密和保护体育数据，防止数据泄露和篡改，提高数据安全性和隐私性。</a:t>
            </a:r>
          </a:p>
          <a:p>
            <a:r>
              <a:t>2. 应用智能合约和去中心化技术构建基于区块链的体育数据平台，实现数据共享和数据交易，为体育产业带来新的商业模式和机遇。</a:t>
            </a:r>
          </a:p>
          <a:p>
            <a:r>
              <a:t>3. 区块链技术在体育咨询行业中发挥着重要作用，帮助体育团队和运动员管理和保护他们的数据，推动体育产业的数字化转型。</a:t>
            </a:r>
          </a:p>
        </p:txBody>
      </p:sp>
      <p:sp>
        <p:nvSpPr>
          <p:cNvPr id="5" name="Text Placeholder 4"/>
          <p:cNvSpPr>
            <a:spLocks noGrp="1"/>
          </p:cNvSpPr>
          <p:nvPr>
            <p:ph type="body" idx="3"/>
          </p:nvPr>
        </p:nvSpPr>
        <p:spPr/>
        <p:txBody>
          <a:bodyPr/>
          <a:lstStyle/>
          <a:p>
            <a:r>
              <a:t>人工智能与体育数据伦理</a:t>
            </a:r>
          </a:p>
        </p:txBody>
      </p:sp>
      <p:sp>
        <p:nvSpPr>
          <p:cNvPr id="6" name="Content Placeholder 5"/>
          <p:cNvSpPr>
            <a:spLocks noGrp="1"/>
          </p:cNvSpPr>
          <p:nvPr>
            <p:ph sz="half" idx="4"/>
          </p:nvPr>
        </p:nvSpPr>
        <p:spPr/>
        <p:txBody>
          <a:bodyPr/>
          <a:lstStyle/>
          <a:p>
            <a:r>
              <a:t>1. 关注人工智能技术在体育咨询行业的应用对运动员、教练和团队的影响，包括数据隐私、算法公平性和社会责任。</a:t>
            </a:r>
          </a:p>
          <a:p>
            <a:r>
              <a:t>2. 探讨人工智能技术如何影响体育决策的伦理和道德方面，例如算法偏见和歧视、透明度和问责制，促进体育咨询行业的可持续发展。</a:t>
            </a:r>
          </a:p>
          <a:p>
            <a:r>
              <a:t>3. 提出人工智能技术伦理准则和最佳实践，帮助体育咨询行业从业者负责任地使用人工智能技术，避免潜在的负面影响。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技术应用引发伦理问题与社会责任。</a:t>
            </a:r>
          </a:p>
        </p:txBody>
      </p:sp>
      <p:sp>
        <p:nvSpPr>
          <p:cNvPr id="3" name="Subtitle 2"/>
          <p:cNvSpPr>
            <a:spLocks noGrp="1"/>
          </p:cNvSpPr>
          <p:nvPr>
            <p:ph type="subTitle" idx="1"/>
          </p:nvPr>
        </p:nvSpPr>
        <p:spPr/>
        <p:txBody>
          <a:bodyPr/>
          <a:lstStyle/>
          <a:p>
            <a:r>
              <a:t>体育咨询行业的技术伦理与社会责任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技术应用引发伦理问题与社会责任。</a:t>
            </a:r>
          </a:p>
        </p:txBody>
      </p:sp>
      <p:sp>
        <p:nvSpPr>
          <p:cNvPr id="3" name="Content Placeholder 2"/>
          <p:cNvSpPr>
            <a:spLocks noGrp="1"/>
          </p:cNvSpPr>
          <p:nvPr>
            <p:ph sz="half" idx="2"/>
          </p:nvPr>
        </p:nvSpPr>
        <p:spPr/>
        <p:txBody>
          <a:bodyPr/>
          <a:lstStyle/>
          <a:p>
            <a:r>
              <a:t>- 运动科技的发展正在改变运动员的行为方式，他们可以通过科技设备监控自己的身体状况，调整训练计划和比赛策略，从而提高成绩。</a:t>
            </a:r>
          </a:p>
          <a:p>
            <a:r>
              <a:t>- 运动科技也可能导致运动员过度训练和受伤，因为他们可能会过度依赖科技设备而忽略身体的自然反应。</a:t>
            </a:r>
          </a:p>
          <a:p>
            <a:r>
              <a:t>- 运动科技还可能导致运动员对科技设备产生依赖性，从而影响他们的心理健康和职业生涯。</a:t>
            </a:r>
          </a:p>
        </p:txBody>
      </p:sp>
      <p:sp>
        <p:nvSpPr>
          <p:cNvPr id="4" name="Text Placeholder 3"/>
          <p:cNvSpPr>
            <a:spLocks noGrp="1"/>
          </p:cNvSpPr>
          <p:nvPr>
            <p:ph type="body" idx="3"/>
          </p:nvPr>
        </p:nvSpPr>
        <p:spPr/>
        <p:txBody>
          <a:bodyPr/>
          <a:lstStyle/>
          <a:p>
            <a:r>
              <a:t>技术对体育竞赛的影响</a:t>
            </a:r>
          </a:p>
        </p:txBody>
      </p:sp>
      <p:sp>
        <p:nvSpPr>
          <p:cNvPr id="5" name="Content Placeholder 4"/>
          <p:cNvSpPr>
            <a:spLocks noGrp="1"/>
          </p:cNvSpPr>
          <p:nvPr>
            <p:ph sz="half" idx="4"/>
          </p:nvPr>
        </p:nvSpPr>
        <p:spPr/>
        <p:txBody>
          <a:bodyPr/>
          <a:lstStyle/>
          <a:p>
            <a:r>
              <a:t>- 运动科技的应用正在改变体育竞赛的形式，高科技装备让运动员能发挥更好成绩，这可能导致体育竞赛的公平性受到质疑。</a:t>
            </a:r>
          </a:p>
          <a:p>
            <a:r>
              <a:t>- 运动科技也可能导致体育竞赛过于依赖技术，失去其传统的竞技精神和观赏性，削弱体育运动的本质价值。</a:t>
            </a:r>
          </a:p>
          <a:p>
            <a:r>
              <a:t>- 运动科技还有可能被用于作弊或操纵比赛，从而破坏体育竞赛的公正性和 integrity。</a:t>
            </a:r>
          </a:p>
        </p:txBody>
      </p:sp>
      <p:sp>
        <p:nvSpPr>
          <p:cNvPr id="6" name="Text Placeholder 5"/>
          <p:cNvSpPr>
            <a:spLocks noGrp="1"/>
          </p:cNvSpPr>
          <p:nvPr>
            <p:ph type="body" idx="1"/>
          </p:nvPr>
        </p:nvSpPr>
        <p:spPr/>
        <p:txBody>
          <a:bodyPr/>
          <a:lstStyle/>
          <a:p>
            <a:r>
              <a:t>技术对运动员行为的影响</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技术应用引发伦理问题与社会责任。</a:t>
            </a:r>
          </a:p>
        </p:txBody>
      </p:sp>
      <p:sp>
        <p:nvSpPr>
          <p:cNvPr id="3" name="Text Placeholder 2"/>
          <p:cNvSpPr>
            <a:spLocks noGrp="1"/>
          </p:cNvSpPr>
          <p:nvPr>
            <p:ph type="body" idx="1"/>
          </p:nvPr>
        </p:nvSpPr>
        <p:spPr/>
        <p:txBody>
          <a:bodyPr/>
          <a:lstStyle/>
          <a:p>
            <a:r>
              <a:t>技术对体育产业的影响</a:t>
            </a:r>
          </a:p>
        </p:txBody>
      </p:sp>
      <p:sp>
        <p:nvSpPr>
          <p:cNvPr id="4" name="Content Placeholder 3"/>
          <p:cNvSpPr>
            <a:spLocks noGrp="1"/>
          </p:cNvSpPr>
          <p:nvPr>
            <p:ph sz="half" idx="2"/>
          </p:nvPr>
        </p:nvSpPr>
        <p:spPr/>
        <p:txBody>
          <a:bodyPr/>
          <a:lstStyle/>
          <a:p>
            <a:r>
              <a:t>- 运动科技的发展为体育产业带来了新的发展机遇，如直播、数字营销、电子竞技等，推动体育产业的蓬勃发展。</a:t>
            </a:r>
          </a:p>
          <a:p>
            <a:r>
              <a:t>- 运动科技也可能对传统体育产业带来冲击，如智能健身设备的普及可能会减少人们对传统健身房的需求。</a:t>
            </a:r>
          </a:p>
          <a:p>
            <a:r>
              <a:t>- 运动科技还可能导致体育产业过度商业化，从而影响体育运动的纯粹性和精神价值。</a:t>
            </a:r>
          </a:p>
        </p:txBody>
      </p:sp>
      <p:sp>
        <p:nvSpPr>
          <p:cNvPr id="5" name="Text Placeholder 4"/>
          <p:cNvSpPr>
            <a:spLocks noGrp="1"/>
          </p:cNvSpPr>
          <p:nvPr>
            <p:ph type="body" idx="3"/>
          </p:nvPr>
        </p:nvSpPr>
        <p:spPr/>
        <p:txBody>
          <a:bodyPr/>
          <a:lstStyle/>
          <a:p>
            <a:r>
              <a:t>技术对体育文化的影响</a:t>
            </a:r>
          </a:p>
        </p:txBody>
      </p:sp>
      <p:sp>
        <p:nvSpPr>
          <p:cNvPr id="6" name="Content Placeholder 5"/>
          <p:cNvSpPr>
            <a:spLocks noGrp="1"/>
          </p:cNvSpPr>
          <p:nvPr>
            <p:ph sz="half" idx="4"/>
          </p:nvPr>
        </p:nvSpPr>
        <p:spPr/>
        <p:txBody>
          <a:bodyPr/>
          <a:lstStyle/>
          <a:p>
            <a:r>
              <a:t>- 运动科技的发展正在塑造新的体育文化，如电子竞技、虚拟现实体育等，吸引了更多的年轻人参与体育活动，推动体育文化的不断发展 。</a:t>
            </a:r>
          </a:p>
          <a:p>
            <a:r>
              <a:t>- 运动科技也可能导致体育文化过于依赖科技，忽视体育文化的传统价值观和精神内涵，削弱体育文化的独特性和魅力。</a:t>
            </a:r>
          </a:p>
          <a:p>
            <a:r>
              <a:t>- 运动科技还有可能被用于传播负面信息或宣传暴力等不健康内容，从而对体育文化产生负面影响。</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技术应用引发伦理问题与社会责任。</a:t>
            </a:r>
          </a:p>
        </p:txBody>
      </p:sp>
      <p:sp>
        <p:nvSpPr>
          <p:cNvPr id="3" name="Text Placeholder 2"/>
          <p:cNvSpPr>
            <a:spLocks noGrp="1"/>
          </p:cNvSpPr>
          <p:nvPr>
            <p:ph type="body" idx="1"/>
          </p:nvPr>
        </p:nvSpPr>
        <p:spPr/>
        <p:txBody>
          <a:bodyPr/>
          <a:lstStyle/>
          <a:p>
            <a:r>
              <a:t>技术对体育环境的影响</a:t>
            </a:r>
          </a:p>
        </p:txBody>
      </p:sp>
      <p:sp>
        <p:nvSpPr>
          <p:cNvPr id="4" name="Content Placeholder 3"/>
          <p:cNvSpPr>
            <a:spLocks noGrp="1"/>
          </p:cNvSpPr>
          <p:nvPr>
            <p:ph sz="half" idx="2"/>
          </p:nvPr>
        </p:nvSpPr>
        <p:spPr/>
        <p:txBody>
          <a:bodyPr/>
          <a:lstStyle/>
          <a:p>
            <a:r>
              <a:t>- 运动科技的发展有助于提高体育场馆和运动器材的环保性和可持续性，减少体育运动对环境的负面影响。</a:t>
            </a:r>
          </a:p>
          <a:p>
            <a:r>
              <a:t>- 运动科技也可能导致体育赛事过度依赖科技，忽视对自然环境的保护，对生态系统造成破坏。</a:t>
            </a:r>
          </a:p>
          <a:p>
            <a:r>
              <a:t>- 运动科技还有可能被用于开发新材料或新技术，从而对环境造成污染或破坏。</a:t>
            </a:r>
          </a:p>
        </p:txBody>
      </p:sp>
      <p:sp>
        <p:nvSpPr>
          <p:cNvPr id="5" name="Text Placeholder 4"/>
          <p:cNvSpPr>
            <a:spLocks noGrp="1"/>
          </p:cNvSpPr>
          <p:nvPr>
            <p:ph type="body" idx="3"/>
          </p:nvPr>
        </p:nvSpPr>
        <p:spPr/>
        <p:txBody>
          <a:bodyPr/>
          <a:lstStyle/>
          <a:p>
            <a:r>
              <a:t>技术对体育道德的影响</a:t>
            </a:r>
          </a:p>
        </p:txBody>
      </p:sp>
      <p:sp>
        <p:nvSpPr>
          <p:cNvPr id="6" name="Content Placeholder 5"/>
          <p:cNvSpPr>
            <a:spLocks noGrp="1"/>
          </p:cNvSpPr>
          <p:nvPr>
            <p:ph sz="half" idx="4"/>
          </p:nvPr>
        </p:nvSpPr>
        <p:spPr/>
        <p:txBody>
          <a:bodyPr/>
          <a:lstStyle/>
          <a:p>
            <a:r>
              <a:t>- 运动科技的发展可能会导致运动员更加重视成绩和胜利，而忽视体育道德和公平竞争原则。</a:t>
            </a:r>
          </a:p>
          <a:p>
            <a:r>
              <a:t>- 运动科技也可能导致体育竞赛中出现不道德行为，如兴奋剂的使用、假球、贿赂等，从而损害体育运动的道德价值观。</a:t>
            </a:r>
          </a:p>
          <a:p>
            <a:r>
              <a:t>- 运动科技还有可能被用于 manipulation比赛或欺骗观众，从而破坏体育运动的integrity和公众对体育的信任。</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确保数据隐私与网络安全。</a:t>
            </a:r>
          </a:p>
        </p:txBody>
      </p:sp>
      <p:sp>
        <p:nvSpPr>
          <p:cNvPr id="3" name="Subtitle 2"/>
          <p:cNvSpPr>
            <a:spLocks noGrp="1"/>
          </p:cNvSpPr>
          <p:nvPr>
            <p:ph type="subTitle" idx="1"/>
          </p:nvPr>
        </p:nvSpPr>
        <p:spPr/>
        <p:txBody>
          <a:bodyPr/>
          <a:lstStyle/>
          <a:p>
            <a:r>
              <a:t>体育咨询行业的技术伦理与社会责任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确保数据隐私与网络安全。</a:t>
            </a:r>
          </a:p>
        </p:txBody>
      </p:sp>
      <p:sp>
        <p:nvSpPr>
          <p:cNvPr id="3" name="Text Placeholder 2"/>
          <p:cNvSpPr>
            <a:spLocks noGrp="1"/>
          </p:cNvSpPr>
          <p:nvPr>
            <p:ph type="body" idx="1"/>
          </p:nvPr>
        </p:nvSpPr>
        <p:spPr/>
        <p:txBody>
          <a:bodyPr/>
          <a:lstStyle/>
          <a:p>
            <a:r>
              <a:t>加密与数据匿名化,</a:t>
            </a:r>
          </a:p>
        </p:txBody>
      </p:sp>
      <p:sp>
        <p:nvSpPr>
          <p:cNvPr id="4" name="Content Placeholder 3"/>
          <p:cNvSpPr>
            <a:spLocks noGrp="1"/>
          </p:cNvSpPr>
          <p:nvPr>
            <p:ph sz="half" idx="2"/>
          </p:nvPr>
        </p:nvSpPr>
        <p:spPr/>
        <p:txBody>
          <a:bodyPr/>
          <a:lstStyle/>
          <a:p>
            <a:r>
              <a:t>1. 利用加密算法确保数据在传输和存储过程中免遭未经授权的访问和泄露，确保数据的机密性和完整性。</a:t>
            </a:r>
          </a:p>
          <a:p>
            <a:r>
              <a:t>2. 通过数据匿名化技术对敏感数据进行处理，在保留数据可用性的同时删除或掩盖个人身份信息，保护个人隐私。</a:t>
            </a:r>
          </a:p>
          <a:p>
            <a:r>
              <a:t>3. 在处理敏感数据时，采用多因素身份验证、访问控制和数据审计等技术措施，确保只有授权人员才能访问数据，防止数据滥用和未经授权的访问。</a:t>
            </a:r>
          </a:p>
        </p:txBody>
      </p:sp>
      <p:sp>
        <p:nvSpPr>
          <p:cNvPr id="5" name="Text Placeholder 4"/>
          <p:cNvSpPr>
            <a:spLocks noGrp="1"/>
          </p:cNvSpPr>
          <p:nvPr>
            <p:ph type="body" idx="3"/>
          </p:nvPr>
        </p:nvSpPr>
        <p:spPr/>
        <p:txBody>
          <a:bodyPr/>
          <a:lstStyle/>
          <a:p>
            <a:r>
              <a:t>数据共享与治理,</a:t>
            </a:r>
          </a:p>
        </p:txBody>
      </p:sp>
      <p:sp>
        <p:nvSpPr>
          <p:cNvPr id="6" name="Content Placeholder 5"/>
          <p:cNvSpPr>
            <a:spLocks noGrp="1"/>
          </p:cNvSpPr>
          <p:nvPr>
            <p:ph sz="half" idx="4"/>
          </p:nvPr>
        </p:nvSpPr>
        <p:spPr/>
        <p:txBody>
          <a:bodyPr/>
          <a:lstStyle/>
          <a:p>
            <a:r>
              <a:t>1. 制定数据共享政策和协议，明确数据共享的目的、范围、方式和责任，确保数据共享合法合规，保护个人隐私和权益。</a:t>
            </a:r>
          </a:p>
          <a:p>
            <a:r>
              <a:t>2. 建立数据治理框架，确保数据收集、存储、使用和共享过程的透明度、可追溯性和问责性，提高数据管理的有效性和安全性。</a:t>
            </a:r>
          </a:p>
          <a:p>
            <a:r>
              <a:t>3. 利用数据湖、数据仓库等技术手段，实现数据的集中存储和管理， facilitate data sharing and analysis,提高数据的利用效率和价值。</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确保数据隐私与网络安全。</a:t>
            </a:r>
          </a:p>
        </p:txBody>
      </p:sp>
      <p:sp>
        <p:nvSpPr>
          <p:cNvPr id="3" name="Text Placeholder 2"/>
          <p:cNvSpPr>
            <a:spLocks noGrp="1"/>
          </p:cNvSpPr>
          <p:nvPr>
            <p:ph type="body" idx="1"/>
          </p:nvPr>
        </p:nvSpPr>
        <p:spPr/>
        <p:txBody>
          <a:bodyPr/>
          <a:lstStyle/>
          <a:p>
            <a:r>
              <a:t>人工智能伦理与偏见,</a:t>
            </a:r>
          </a:p>
        </p:txBody>
      </p:sp>
      <p:sp>
        <p:nvSpPr>
          <p:cNvPr id="4" name="Content Placeholder 3"/>
          <p:cNvSpPr>
            <a:spLocks noGrp="1"/>
          </p:cNvSpPr>
          <p:nvPr>
            <p:ph sz="half" idx="2"/>
          </p:nvPr>
        </p:nvSpPr>
        <p:spPr/>
        <p:txBody>
          <a:bodyPr/>
          <a:lstStyle/>
          <a:p>
            <a:r>
              <a:t>1. 确保人工智能系统在设计和开发过程中遵循伦理原则，如公平性、透明度、责任性和可解释性，防止人工智能系统产生歧视、偏见和不公平的结果。</a:t>
            </a:r>
          </a:p>
          <a:p>
            <a:r>
              <a:t>2. 对人工智能系统进行偏见评估和缓解，识别和消除系统中存在的偏见，确保人工智能系统能够公正和公平地对待不同群体。</a:t>
            </a:r>
          </a:p>
          <a:p>
            <a:r>
              <a:t>3. 制定人工智能伦理准则和指南，指导人工智能系统的开发和使用， promote responsible and ethical AI practices,防止人工智能系统被滥用或造成危害。</a:t>
            </a:r>
          </a:p>
        </p:txBody>
      </p:sp>
      <p:sp>
        <p:nvSpPr>
          <p:cNvPr id="5" name="Text Placeholder 4"/>
          <p:cNvSpPr>
            <a:spLocks noGrp="1"/>
          </p:cNvSpPr>
          <p:nvPr>
            <p:ph type="body" idx="3"/>
          </p:nvPr>
        </p:nvSpPr>
        <p:spPr/>
        <p:txBody>
          <a:bodyPr/>
          <a:lstStyle/>
          <a:p>
            <a:r>
              <a:t>数字版权与知识产权,</a:t>
            </a:r>
          </a:p>
        </p:txBody>
      </p:sp>
      <p:sp>
        <p:nvSpPr>
          <p:cNvPr id="6" name="Content Placeholder 5"/>
          <p:cNvSpPr>
            <a:spLocks noGrp="1"/>
          </p:cNvSpPr>
          <p:nvPr>
            <p:ph sz="half" idx="4"/>
          </p:nvPr>
        </p:nvSpPr>
        <p:spPr/>
        <p:txBody>
          <a:bodyPr/>
          <a:lstStyle/>
          <a:p>
            <a:r>
              <a:t>1. 尊重和保护体育咨询行业的内容创作者的知识产权，防止未经授权的复制、分发和使用受版权保护的材料。</a:t>
            </a:r>
          </a:p>
          <a:p>
            <a:r>
              <a:t>2. 建立数字版权管理系统，对体育咨询行业的内容进行版权保护，防止非法下载、盗版和侵权行为，保障内容创作者的权益。</a:t>
            </a:r>
          </a:p>
          <a:p>
            <a:r>
              <a:t>3. 与知识产权监管机构合作，加强对知识产权的保护，打击侵权行为，维护体育咨询行业的内容创作者的合法权益。</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确保数据隐私与网络安全。</a:t>
            </a:r>
          </a:p>
        </p:txBody>
      </p:sp>
      <p:sp>
        <p:nvSpPr>
          <p:cNvPr id="3" name="Text Placeholder 2"/>
          <p:cNvSpPr>
            <a:spLocks noGrp="1"/>
          </p:cNvSpPr>
          <p:nvPr>
            <p:ph type="body" idx="1"/>
          </p:nvPr>
        </p:nvSpPr>
        <p:spPr/>
        <p:txBody>
          <a:bodyPr/>
          <a:lstStyle/>
          <a:p>
            <a:r>
              <a:t>网络安全与数据保护,</a:t>
            </a:r>
          </a:p>
        </p:txBody>
      </p:sp>
      <p:sp>
        <p:nvSpPr>
          <p:cNvPr id="4" name="Content Placeholder 3"/>
          <p:cNvSpPr>
            <a:spLocks noGrp="1"/>
          </p:cNvSpPr>
          <p:nvPr>
            <p:ph sz="half" idx="2"/>
          </p:nvPr>
        </p:nvSpPr>
        <p:spPr/>
        <p:txBody>
          <a:bodyPr/>
          <a:lstStyle/>
          <a:p>
            <a:r>
              <a:t>1. 定期对体育咨询行业的信息系统进行安全评估和漏洞扫描，及时发现和修复系统中的安全漏洞，防止黑客攻击和数据泄露。</a:t>
            </a:r>
          </a:p>
          <a:p>
            <a:r>
              <a:t>2. 实施网络安全最佳实践，如多因素身份验证、防火墙、入侵检测系统和安全事件响应计划，提高系统的安全性，防止网络攻击和数据泄露。</a:t>
            </a:r>
          </a:p>
          <a:p>
            <a:r>
              <a:t>3. 对员工进行网络安全意识培训，提高员工对网络安全威胁的认识，防止员工因疏忽或无知而导致数据泄露或安全事故。</a:t>
            </a:r>
          </a:p>
        </p:txBody>
      </p:sp>
      <p:sp>
        <p:nvSpPr>
          <p:cNvPr id="5" name="Text Placeholder 4"/>
          <p:cNvSpPr>
            <a:spLocks noGrp="1"/>
          </p:cNvSpPr>
          <p:nvPr>
            <p:ph type="body" idx="3"/>
          </p:nvPr>
        </p:nvSpPr>
        <p:spPr/>
        <p:txBody>
          <a:bodyPr/>
          <a:lstStyle/>
          <a:p>
            <a:r>
              <a:t>信息透明度与问责制,</a:t>
            </a:r>
          </a:p>
        </p:txBody>
      </p:sp>
      <p:sp>
        <p:nvSpPr>
          <p:cNvPr id="6" name="Content Placeholder 5"/>
          <p:cNvSpPr>
            <a:spLocks noGrp="1"/>
          </p:cNvSpPr>
          <p:nvPr>
            <p:ph sz="half" idx="4"/>
          </p:nvPr>
        </p:nvSpPr>
        <p:spPr/>
        <p:txBody>
          <a:bodyPr/>
          <a:lstStyle/>
          <a:p>
            <a:r>
              <a:t>1. 提供透明的信息披露政策，向用户和客户清晰地说明数据收集、使用和共享的方式，确保用户和客户对自己的数据隐私有知情权。</a:t>
            </a:r>
          </a:p>
          <a:p>
            <a:r>
              <a:t>2. 建立问责制机制，明确数据处理人员的责任和义务，确保数据处理人员对数据安全和隐私负有责任，防止数据泄露和滥用。</a:t>
            </a:r>
          </a:p>
          <a:p>
            <a:r>
              <a:t>3. 接受独立的第三方审计和认证，证明体育咨询行业的信息系统符合安全和隐私标准，提高用户和客户对体育咨询行业的信任度。</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杜绝操纵比赛和消极竞技。</a:t>
            </a:r>
          </a:p>
        </p:txBody>
      </p:sp>
      <p:sp>
        <p:nvSpPr>
          <p:cNvPr id="3" name="Subtitle 2"/>
          <p:cNvSpPr>
            <a:spLocks noGrp="1"/>
          </p:cNvSpPr>
          <p:nvPr>
            <p:ph type="subTitle" idx="1"/>
          </p:nvPr>
        </p:nvSpPr>
        <p:spPr/>
        <p:txBody>
          <a:bodyPr/>
          <a:lstStyle/>
          <a:p>
            <a:r>
              <a:t>体育咨询行业的技术伦理与社会责任</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https://d.book118.com/485300310101011104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技术发展赋能体育咨询行业进步。</vt:lpstr>
      <vt:lpstr> 技术发展赋能体育咨询行业进步。</vt:lpstr>
      <vt:lpstr> 技术发展赋能体育咨询行业进步。</vt:lpstr>
      <vt:lpstr> 技术发展赋能体育咨询行业进步。</vt:lpstr>
      <vt:lpstr> 技术应用引发伦理问题与社会责任。</vt:lpstr>
      <vt:lpstr> 技术应用引发伦理问题与社会责任。</vt:lpstr>
      <vt:lpstr> 技术应用引发伦理问题与社会责任。</vt:lpstr>
      <vt:lpstr> 技术应用引发伦理问题与社会责任。</vt:lpstr>
      <vt:lpstr> 确保数据隐私与网络安全。</vt:lpstr>
      <vt:lpstr> 确保数据隐私与网络安全。</vt:lpstr>
      <vt:lpstr> 确保数据隐私与网络安全。</vt:lpstr>
      <vt:lpstr> 确保数据隐私与网络安全。</vt:lpstr>
      <vt:lpstr> 杜绝操纵比赛和消极竞技。</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2024-09-13T22:57:53.330</cp:lastPrinted>
  <dcterms:created xsi:type="dcterms:W3CDTF">2024-09-13T14:57:53Z</dcterms:created>
  <dcterms:modified xsi:type="dcterms:W3CDTF">2024-09-13T14:57:55Z</dcterms:modified>
</cp:coreProperties>
</file>