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BC28A-248E-4843-9353-0FC017626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3C342-0E93-483A-9EEC-D37C7EDC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62C97-3775-4965-944A-3DD6434DF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985EB-ABB8-47D7-B325-D391F3F6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25030-4A3C-499B-9D00-58BE80AD3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498E1-A6EB-4EF8-BDFE-23251C438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D0C66-25F9-4A9B-B2CE-F2BE4666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B0375-3FE4-4E42-869B-6D3AE37FA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E0CC9-9649-4103-B76C-81A4ED804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255A4-6E30-40B6-9596-AC006EBEA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84492-F10C-4DA5-8F4C-06699DBBD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010030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2024年延安消防知识讲座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消防器材的使用与维护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消防安全法律法规与责任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43" r="291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66" r="308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火灾是无情的，掌握消防知识是保护自己和家人生命安全的必要手段。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生命安全保障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通过预防措施，可以大大降低火灾发生的风险，从而保护家庭财产安全。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财产损失预防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生活中常见的火灾隐患包括电线老化、燃气泄漏、乱丢烟蒂等，了解这些隐患并采取相应措施是每个人的责任。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在公共场所，如商场、学校、办公室等，消防安全更为重要。了解如何应对突发情况，如何快速疏散，对于保护自己和他人的生命安全至关重要。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消防安全与生活的关系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公共场所的消防安全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日常生活中的火灾隐患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了解火灾的形成和分类是预防和控制火灾的基础。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火灾通常由可燃物与氧气在一定条件下相互作用产生，分为固体物质火灾、液体或气体火灾、金属火灾、电气火灾等类型。不同类型的火灾在燃烧特性、扑救方法和预防措施上有所不同。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火灾的形成与分类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火灾的危害和后果严重，可造成财产损失、人员伤亡和环境破坏。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火灾可烧毁建筑物、设备和物品，造成直接经济损失；同时，火灾产生的高温、烟雾和有毒气体可导致人员伤亡；此外，火灾还会破坏生态环境，影响气候变化。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预防火灾是减少火灾发生、减轻火灾危害的关键措施。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预防火灾需要从多个方面入手，包括加强消防安全宣传教育、制定消防安全管理制度、配备消防设施和器材、定期进行消防安全检查和演练等。同时，公众也应提高消防安全意识，掌握基本的灭火和逃生技能。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消防器材的使用与维护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在紧急情况下，按照灭火器上的操作指南拔掉安全别针，握住喷嘴对准火源，按下压把进行灭火。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定期检查灭火器压力是否正常，确认压力表指针在绿色区域内；定期清洁灭火器表面，保持干净整洁；定期送往专业机构进行全面检查和维修。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灭火器保养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消防栓的使用与保养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消防栓使用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在紧急情况下，按照消防栓上的操作指南打开消防栓门，取出水带和水枪，连接水带和水枪，打开水源进行灭火。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消防栓保养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定期检查消防栓的阀门是否灵活，确认水带和水枪没有破损或老化；定期清洁消防栓表面，保持干净整洁；定期对消防栓进行全面检查和维修。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916" b="139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其他消防器材包括消防水带、消防水枪、消防水炮等，使用方法因器材而异，需根据具体器材的操作指南进行使用。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保养方面，应定期检查器材是否完好无损，确认没有破损或老化现象；定期清洁器材表面，保持干净整洁；定期对其他消防器材进行全面检查和维修。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其他消防器材的使用与保养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https://d.book118.com/485301003004011044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2024-09-06T04:01:34.334</cp:lastPrinted>
  <dcterms:created xsi:type="dcterms:W3CDTF">2024-09-05T20:01:34Z</dcterms:created>
  <dcterms:modified xsi:type="dcterms:W3CDTF">2024-09-05T20:01:36Z</dcterms:modified>
</cp:coreProperties>
</file>