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EEE2D3-112C-4F8D-A0B9-C1A42ECAF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BF1D41-5AA5-4162-963B-C4DDB5E92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A932A4-E8F1-4CAE-8281-D30AD817F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18BAEC-A9F4-4601-8952-39D624346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139BB0-99FA-49FC-A17F-EDB392D208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830715-4125-4ECF-8470-239050FD9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CAB50E-AE9B-4480-BDB7-4AF9E800B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58F2D2-2DE7-4A1E-AC75-8F984C5D5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5A1710-1B4A-4689-B8BA-5670EDC3A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01B558-EAC7-4DF8-A877-3B5F43476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DEC17B-11F7-4644-8827-CFE9621AD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30223134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191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肉鸭养殖如何节约饲料成本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8947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4640401" cy="4632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饲料选择与采购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饲料配比与营养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饲养管理与环境控制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饲料储存与加工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疫病防治与保健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养殖模式与技术改进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饲料选择与采购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39110" y="2711491"/>
            <a:ext cx="2778197" cy="245783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选择营养均衡的饲料，以满足肉鸭生长发育所需的蛋白质、脂肪、碳水化合物、维生素和矿物质等营养成分。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291442"/>
            <a:ext cx="515576" cy="440418"/>
            <a:chOff x="454963" y="291442"/>
            <a:chExt cx="515576" cy="440418"/>
          </a:xfrm>
        </p:grpSpPr>
        <p:sp>
          <p:nvSpPr>
            <p:cNvPr id="7" name="AutoShape 7"/>
            <p:cNvSpPr/>
            <p:nvPr/>
          </p:nvSpPr>
          <p:spPr>
            <a:xfrm>
              <a:off x="454963" y="29439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29144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29315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0212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29799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1216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0921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1093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1990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1576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2993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2699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2870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3767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3354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4771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4476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4648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65545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5131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7" name="TextBox 27"/>
          <p:cNvSpPr txBox="1"/>
          <p:nvPr/>
        </p:nvSpPr>
        <p:spPr>
          <a:xfrm>
            <a:off x="1094226" y="23371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选择优质饲料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29" name="TextBox 2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营养均衡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选择适合当地气候、水源和肉鸭品种的饲料，以提高肉鸭的适应性和抗病能力。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适应性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3"/>
          <a:srcRect l="20542" r="20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34" name="TextBox 34"/>
          <p:cNvSpPr txBox="1"/>
          <p:nvPr/>
        </p:nvSpPr>
        <p:spPr>
          <a:xfrm>
            <a:off x="8621512" y="4777233"/>
            <a:ext cx="321485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在保证饲料质量的前提下，选择价格合理的饲料，以降低养殖成本。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通过批量采购，可以享受批量折扣，降低采购成本。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90330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批量采购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111612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4017901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7042" b="17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定期采购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50779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57068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渠道选择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50779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57068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定期评估饲料库存，根据需求制定采购计划，避免过度采购或库存积压。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选择信誉良好的饲料供应商，确保饲料质量可靠、价格合理、供货稳定。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433974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339403"/>
            <a:ext cx="515576" cy="440418"/>
            <a:chOff x="454963" y="339403"/>
            <a:chExt cx="515576" cy="440418"/>
          </a:xfrm>
        </p:grpSpPr>
        <p:sp>
          <p:nvSpPr>
            <p:cNvPr id="25" name="AutoShape 25"/>
            <p:cNvSpPr/>
            <p:nvPr/>
          </p:nvSpPr>
          <p:spPr>
            <a:xfrm>
              <a:off x="454963" y="34235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940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4112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5009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595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60127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717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889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786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373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7790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495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666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563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8150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9567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272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444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341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927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218874" y="22804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合理采购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695681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1069410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确保饲料储存环境干燥、通风良好，避免饲料霉变和损失。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250" r="152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833" r="1583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637391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合理储存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根据肉鸭不同生长阶段的营养需求和采食量，精确投喂饲料，避免过量或不足。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637391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精确投喂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根据肉鸭的生长情况和健康状况，及时调整饲料配方和投喂量，提高饲料的利用率。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2637391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及时调整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285778"/>
            <a:ext cx="515576" cy="440418"/>
            <a:chOff x="454963" y="285778"/>
            <a:chExt cx="515576" cy="440418"/>
          </a:xfrm>
        </p:grpSpPr>
        <p:sp>
          <p:nvSpPr>
            <p:cNvPr id="24" name="AutoShape 24"/>
            <p:cNvSpPr/>
            <p:nvPr/>
          </p:nvSpPr>
          <p:spPr>
            <a:xfrm>
              <a:off x="454963" y="28872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28577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28749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29646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29233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0650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0355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0526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1423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1010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2427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2132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2304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3201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2787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4204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3909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4081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64978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4565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4" name="TextBox 44"/>
          <p:cNvSpPr txBox="1"/>
          <p:nvPr/>
        </p:nvSpPr>
        <p:spPr>
          <a:xfrm>
            <a:off x="1218874" y="22804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避免饲料浪费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饲料配比与营养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碳水化合物比例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适当提高碳水化合物比例，以减少蛋白质消耗。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粗蛋白含量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适当降低粗蛋白含量，避免浪费。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脂肪含量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根据生长阶段调整脂肪含量，以避免脂肪过多导致的消化问题。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25" r="16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224818"/>
            <a:ext cx="515576" cy="440418"/>
            <a:chOff x="454963" y="224818"/>
            <a:chExt cx="515576" cy="440418"/>
          </a:xfrm>
        </p:grpSpPr>
        <p:sp>
          <p:nvSpPr>
            <p:cNvPr id="21" name="AutoShape 21"/>
            <p:cNvSpPr/>
            <p:nvPr/>
          </p:nvSpPr>
          <p:spPr>
            <a:xfrm>
              <a:off x="454963" y="2277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22481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22653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23550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23137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34554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425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4430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5327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914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633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6036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6208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7105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691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810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813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985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882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8469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1" name="TextBox 41"/>
          <p:cNvSpPr txBox="1"/>
          <p:nvPr/>
        </p:nvSpPr>
        <p:spPr>
          <a:xfrm>
            <a:off x="1218874" y="167087"/>
            <a:ext cx="10973127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合理配比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5971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维生素和矿物质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5971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根据生长阶段和环境条件适当添加维生素和矿物质，以满足肉鸭生长发育的需求。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8407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抗氧化剂和益生菌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2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添加抗氧化剂和益生菌等添加剂，以增强肉鸭的抗病能力和消化能力，减少饲料浪费。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226" y="8591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适当添加营养素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1" name="Picture 31"/>
          <p:cNvPicPr>
            <a:picLocks noChangeAspect="1"/>
          </p:cNvPicPr>
          <p:nvPr/>
        </p:nvPicPr>
        <p:blipFill>
          <a:blip r:embed="rId2">
            <a:alphaModFix amt="70000"/>
          </a:blip>
          <a:srcRect l="25406" r="254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避免过量添加蛋白质、脂肪和其他营养素，以避免造成浪费和增加成本。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根据肉鸭的生长阶段和体重变化，及时调整饲料配方，避免营养过剩。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避免营养过剩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饲养管理与环境控制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适当提高饲养密度可以节约饲料成本。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通过提高饲养密度，可以增加每只鸭子的平均活动面积，从而减少每只鸭子的平均饲料消耗量。此外，高饲养密度还可以促进肉鸭的快速增重和生长。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提高饲养密度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33939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保持适宜的温度和湿度可以节约饲料成本。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33939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肉鸭的适宜生长温度为20℃左右，湿度为60%-70%。过高或过低的温度和湿度都会增加肉鸭的能量消耗，导致饲料消耗量增加。因此，通过控制温度和湿度，可以减少肉鸭的能量消耗，从而节约饲料成本。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控制温度和湿度</a:t>
            </a:r>
          </a:p>
        </p:txBody>
      </p:sp>
      <p:sp>
        <p:nvSpPr>
          <p:cNvPr id="31" name="AutoShape 31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https://d.book118.com/485302231342011104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2024-09-14T23:38:41.589</cp:lastPrinted>
  <dcterms:created xsi:type="dcterms:W3CDTF">2024-09-14T15:38:41Z</dcterms:created>
  <dcterms:modified xsi:type="dcterms:W3CDTF">2024-09-14T15:38:43Z</dcterms:modified>
</cp:coreProperties>
</file>