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6A707-228F-4396-B6B7-AD0D2C540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DA415-5E92-4E11-BAF5-88D621E7C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0C7AA-D77B-4B90-8A8F-8C50AFDF4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B08C1-69B0-41C4-8127-7E036ECCC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5CBE68-F456-4CED-9084-7939ACA15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873F5-C942-43E2-A5EC-563D769B8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84D6C-2A9D-41F9-A8E7-22A70BE09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7C8A1-B01A-47CF-AF48-7F52B3364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B398A-0060-4272-B64B-DA8FF3BB2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C8B81-F350-4719-B9F4-E6BDB156F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CB873-50D0-4BE9-9FF4-FFE63A638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23" r:id="rId2"/>
    <p:sldLayoutId id="2147487624" r:id="rId3"/>
    <p:sldLayoutId id="2147487625" r:id="rId4"/>
    <p:sldLayoutId id="2147487626" r:id="rId5"/>
    <p:sldLayoutId id="2147487627" r:id="rId6"/>
    <p:sldLayoutId id="2147487628" r:id="rId7"/>
    <p:sldLayoutId id="2147487629" r:id="rId8"/>
    <p:sldLayoutId id="2147487630" r:id="rId9"/>
    <p:sldLayoutId id="2147487631" r:id="rId10"/>
    <p:sldLayoutId id="21474876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03014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旅游类综艺节目策划案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节目定位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节目内容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拍摄与制作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宣传与推广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预算与收益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风险评估与应对策略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节目定位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受众群体</a:t>
            </a:r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年轻人：追求新鲜刺激，热衷于旅游和探险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中老年人：喜欢历史文化，享受旅游带来的放松和愉悦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家庭观众：希望通过旅游增进家庭关系，享受亲子时光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旅游爱好者：对旅游有浓厚的兴趣，关注旅游资讯和节目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节目风格</a:t>
            </a:r>
            <a:endParaRPr lang="zh-CN" altLang="en-US"/>
          </a:p>
        </p:txBody>
      </p:sp>
      <p:sp>
        <p:nvSpPr>
          <p:cNvPr id="10490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互动体验：通过各种互动环节，让观众和嘉宾共同参与旅游过程，增加节目的互动性和参与感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轻松幽默：以幽默诙谐的方式展现旅游的乐趣和魅力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文化探索：深入挖掘旅游目的地的文化内涵，展现当地的历史、风俗和文化特色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自然探索：以自然景观为主，展现大自然的壮丽和神秘，倡导环保和生态旅游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节目主题</a:t>
            </a:r>
            <a:endParaRPr lang="zh-CN" altLang="en-US"/>
          </a:p>
        </p:txBody>
      </p:sp>
      <p:sp>
        <p:nvSpPr>
          <p:cNvPr id="104907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户外冒险：挑战极限，探索自然美景和冒险活动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旅游真人秀：记录明星或普通人的旅行经历和心路历程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文化旅游：展示不同地域、民族的文化特色和历史背景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美食旅游：探寻各地美食，展示烹饪技巧和食材特色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节目内容</a:t>
            </a:r>
            <a:endParaRPr lang="zh-CN" altLang="en-US"/>
          </a:p>
        </p:txBody>
      </p:sp>
      <p:sp>
        <p:nvSpPr>
          <p:cNvPr id="10491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嘉宾选择</a:t>
            </a:r>
            <a:endParaRPr lang="zh-CN" altLang="en-US"/>
          </a:p>
        </p:txBody>
      </p:sp>
      <p:sp>
        <p:nvSpPr>
          <p:cNvPr id="104918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明星嘉宾：邀请具有知名度的明星参与节目，提高节目关注度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专业人士：邀请旅游达人、导游、酒店管理等业内人士，提供专业建议和意见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0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素人嘉宾：邀请普通游客参与节目，分享旅游经验和故事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0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跨界嘉宾：邀请不同领域的嘉宾，增加节目多样性和话题性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节目环节</a:t>
            </a:r>
            <a:endParaRPr lang="zh-CN" altLang="en-US"/>
          </a:p>
        </p:txBody>
      </p:sp>
      <p:sp>
        <p:nvSpPr>
          <p:cNvPr id="1049252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景点介绍：介绍旅游目的地的特色景点和历史文化背景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旅行体验：嘉宾参与当地特色活动，亲身体验当地文化和风土人情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美食探索：品尝当地特色美食，了解制作方法和食材来源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互动游戏：设置有趣的互动游戏，增强观众参与感和节目趣味性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旅游知识分享：分享旅游小贴士和实用攻略，提高观众旅游品质和安全性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节目亮点</a:t>
            </a:r>
            <a:endParaRPr lang="zh-CN" altLang="en-US"/>
          </a:p>
        </p:txBody>
      </p:sp>
      <p:sp>
        <p:nvSpPr>
          <p:cNvPr id="10493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独特的嘉宾阵容：邀请具有影响力的明星和旅游达人参与，增加节目看点。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丰富的旅游资源：涵盖国内外各类旅游景点，展现不同地域的文化特色。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创新的节目形式：采用多种形式，如真人秀、访谈、互动游戏等，提高观众参与度。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深入的旅游体验：嘉宾在节目中深度体验当地文化和风土人情，分享旅游心得。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拍摄与制作</a:t>
            </a:r>
            <a:endParaRPr lang="zh-CN" altLang="en-US"/>
          </a:p>
        </p:txBody>
      </p:sp>
      <p:sp>
        <p:nvSpPr>
          <p:cNvPr id="104935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拍摄地点</a:t>
            </a:r>
            <a:endParaRPr lang="zh-CN" altLang="en-US"/>
          </a:p>
        </p:txBody>
      </p:sp>
      <p:sp>
        <p:nvSpPr>
          <p:cNvPr id="10493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介绍拍摄地点的特色和优势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考虑拍摄地点的安全和可行性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选择拍摄地点的季节和时间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确定拍摄地点的主题和风格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拍摄设备</a:t>
            </a:r>
            <a:endParaRPr lang="zh-CN" altLang="en-US"/>
          </a:p>
        </p:txBody>
      </p:sp>
      <p:sp>
        <p:nvSpPr>
          <p:cNvPr id="104948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摄像机：高清、4K分辨率，保证画面质量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音频设备：高质量麦克风和录音设备，确保音质清晰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稳定器：保持摄像机稳定，避免画面抖动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无人机：用于空中拍摄，提供独特的视角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https://d.book118.com/485303014343011110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仿宋</vt:lpstr>
      <vt:lpstr>Calibri Light</vt:lpstr>
      <vt:lpstr>Office Theme</vt:lpstr>
      <vt:lpstr>旅游类综艺节目策划案</vt:lpstr>
      <vt:lpstr>目录</vt:lpstr>
      <vt:lpstr>节目定位</vt:lpstr>
      <vt:lpstr>受众群体</vt:lpstr>
      <vt:lpstr>节目风格</vt:lpstr>
      <vt:lpstr>节目主题</vt:lpstr>
      <vt:lpstr>节目内容</vt:lpstr>
      <vt:lpstr>嘉宾选择</vt:lpstr>
      <vt:lpstr>节目环节</vt:lpstr>
      <vt:lpstr>节目亮点</vt:lpstr>
      <vt:lpstr>拍摄与制作</vt:lpstr>
      <vt:lpstr>拍摄地点</vt:lpstr>
      <vt:lpstr>拍摄设备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2024-09-16T13:02:42.804</cp:lastPrinted>
  <dcterms:created xsi:type="dcterms:W3CDTF">2024-09-16T05:02:42Z</dcterms:created>
  <dcterms:modified xsi:type="dcterms:W3CDTF">2024-09-16T05:02:45Z</dcterms:modified>
</cp:coreProperties>
</file>