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FEFA04-0C5D-459E-B9D8-7B37F0A4FE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D061797-E89D-4CDE-A474-D6B176E269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D94821-538E-443D-8464-E47040B17B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C56C9D8-4B8C-4C3D-B91C-225A806DB8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010DA55-3D30-40DC-A1CE-96410D0EF1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23E9034-1368-4649-90C9-493ABBF425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DF7149F-AE68-43AC-8B6E-948775E2DF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8623FE4-744C-4D04-BB6D-C8C0B5BC17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9DE4A0A-9B77-44AB-909E-283B4EF5AA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541F72-A03C-473B-9C3F-D55246536B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9B5240D-06AF-4554-BF12-0423855CDD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85304120302011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护理教学查房神经外科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神经外科概述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护理教学查房的目的和意义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神经外科护理教学查房内容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神经外科护理教学查房实践与效果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神经外科护理教学查房的挑战与展望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神经外科概述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261268" y="1197930"/>
            <a:ext cx="2584705" cy="252109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65729" y="1205454"/>
            <a:ext cx="2584705" cy="252109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46028" y="1193270"/>
            <a:ext cx="2584705" cy="252109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alphaModFix amt="70000"/>
          </a:blip>
          <a:srcRect t="1418" b="1418"/>
          <a:stretch>
            <a:fillRect/>
          </a:stretch>
        </p:blipFill>
        <p:spPr>
          <a:xfrm>
            <a:off x="1415276" y="1289262"/>
            <a:ext cx="2433158" cy="2364134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795406" y="4001686"/>
            <a:ext cx="10658475" cy="2038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96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请输入您的内容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>
            <a:alphaModFix amt="70000"/>
          </a:blip>
          <a:srcRect t="1418" b="1418"/>
          <a:stretch>
            <a:fillRect/>
          </a:stretch>
        </p:blipFill>
        <p:spPr>
          <a:xfrm>
            <a:off x="4855037" y="1276410"/>
            <a:ext cx="2433158" cy="2364134"/>
          </a:xfrm>
          <a:prstGeom prst="ellipse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4">
            <a:alphaModFix amt="70000"/>
          </a:blip>
          <a:srcRect l="11405" r="11405"/>
          <a:stretch>
            <a:fillRect/>
          </a:stretch>
        </p:blipFill>
        <p:spPr>
          <a:xfrm>
            <a:off x="8349233" y="1271082"/>
            <a:ext cx="2433158" cy="2364134"/>
          </a:xfrm>
          <a:prstGeom prst="ellipse">
            <a:avLst/>
          </a:prstGeom>
        </p:spPr>
      </p:pic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神经外科概述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护理教学查房的目的和意义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护理教学查房是提高护理人员专业水平的重要途径，通过定期开展教学查房，使护理人员能够系统地学习和掌握神经外科疾病的相关知识，加深对疾病的理解和认识。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在教学查房中，护理人员可以向资深护理人员或医师请教，解决自己在临床实践中遇到的问题，提高自己的专业素养和实践能力。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提高护理人员的专业水平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4575" r="4575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提升护理服务质量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护理教学查房有助于提升护理服务质量，通过学习和交流，护理人员能够更好地了解患者的需求，提供更加精准和个性化的护理服务。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教学查房还可以促进护理人员之间的合作和沟通，提高团队协作能力，从而为患者提供更加全面和高效的护理服务。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208" r="16208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护理教学查房可以加强医护之间的沟通和协作，促进医护之间的信息交流和互相学习。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通过教学查房，医护人员可以共同探讨患者的病情和治疗方案，制定更加科学和有效的治疗方案，提高患者的治疗效果和生活质量。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加强医护沟通与协作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神经外科护理教学查房内容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选择具有代表性的典型病例，涉及常见疾病、多发病、急危重症等。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案例选择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提前收集患者资料，了解病情，准备相关护理资料、查房表格等。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准备事项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案例选择与准备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https://d.book118.com/485304120302011103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31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2024-09-13T06:30:13.802</cp:lastPrinted>
  <dcterms:created xsi:type="dcterms:W3CDTF">2024-09-12T22:30:13Z</dcterms:created>
  <dcterms:modified xsi:type="dcterms:W3CDTF">2024-09-12T22:30:15Z</dcterms:modified>
</cp:coreProperties>
</file>