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2D5F2-8190-4B14-9EE0-2FD0CF01F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6903A-0240-4024-8E54-1FF670EE9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B5D2A-0044-4B35-9BB2-1D1DDFEAB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CD1E3-8AA9-48EF-9575-9FDA51AA7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D7B0E3-AEB6-47BF-A6DD-7767748DE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D8FE74-635E-4559-B028-A83B6EBC1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A9DE33-9C0F-4E3C-AD26-88BD45F1D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20F7E-A0EE-451C-8EF8-0320D4CA8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BA0D3-09BE-4E56-B8FB-485D3D56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A8BCD-80A0-4443-B862-8CEED5EC1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F2523-841F-4F5B-8D79-4BE5BC213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10044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管理学之管理创新课件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管理创新的理论基础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管理创新的未来趋势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管理创新是指企业通过引入新的管理理念、方法、组织结构等，以实现更高效、更灵活、更具竞争力的管理效果。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管理创新是对传统管理方式的改进和优化，旨在解决企业面临的管理问题，提高企业的整体运营效率。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管理创新涉及到企业管理的各个方面，包括战略管理、组织结构、人力资源管理、财务管理等。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管理创新的定义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管理创新是企业适应市场变化、提高竞争力的关键因素。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管理创新有助于企业优化资源配置、降低成本、提高生产效率，从而实现可持续发展。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管理创新有助于企业打破传统思维模式、激发创新活力，推动企业不断向前发展。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90" r="1499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管理创新的重要性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战略管理创新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企业通过重新审视自身战略定位、调整战略方向等方式，实现管理创新。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企业通过优化组织结构、调整组织职能等方式，实现管理创新。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企业通过改进招聘、培训、绩效管理等方式，实现管理创新。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财务管理创新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企业通过引入新的财务管理理念、方法和技术，实现管理创新。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管理创新的类型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管理创新的理论基础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创新是组织发展的关键动力，通过引入新的思想、产品、服务或技术，实现组织变革和竞争优势的提升。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创新过程包括创意产生、创意筛选、研发、商业化等阶段，需要有效的管理来推动创新的实现。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管理创新可以包括产品创新、过程创新、组织创新和市场创新等多种类型，每种类型都对组织发展具有重要意义。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变革管理理论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变革管理是应对组织内外环境变化，推动组织变革和发展的过程。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变革管理需要遵循系统性、目标明确性、全员参与性和灵活性等原则，以确保变革的顺利实施。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变革管理过程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变革管理过程包括诊断、规划、实施和评估等阶段，每个阶段都需要有效的管理来确保变革的成功。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变革管理理论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知识管理战略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知识管理需要制定相应的战略，包括知识获取、知识存储、知识共享和知识应用等方面，以实现知识的有效利用。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知识管理工具和技术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知识管理需要借助相应的工具和技术，如内容管理系统、知识地图和专家系统等，以支持知识的有效管理。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知识管理理论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知识管理是通过对组织内部和外部知识的获取、存储、共享和应用，提升组织核心竞争力的过程。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知识管理理论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竞争优势是指组织在市场中获得并保持竞争优势的能力。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竞争优势管理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组织的竞争优势可以来源于产品、技术、品牌、成本等多个方面，需要通过对市场和组织的深入分析来确定。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组织需要通过有效的管理来维护和提升竞争优势，包括制定竞争策略、优化资源配置和提高组织效率等方面。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竞争优势理论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管理创新的实践应用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在产品开发过程中，运用创新思维和工具，对产品进行重新设计、改进或创造，以满足市场需求。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产品创新管理是提升企业竞争力的重要手段，通过不断优化和改进产品，提高产品质量和附加值，满足消费者需求。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产品创新管理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https://d.book118.com/485310044222011120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2024-09-23T05:06:27.793</cp:lastPrinted>
  <dcterms:created xsi:type="dcterms:W3CDTF">2024-09-22T21:06:27Z</dcterms:created>
  <dcterms:modified xsi:type="dcterms:W3CDTF">2024-09-22T21:06:29Z</dcterms:modified>
</cp:coreProperties>
</file>