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7F511-6C96-4C45-9168-8515A9DDC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F586C-AD40-4AE5-A443-0D3C8123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FCD44-2110-484D-838A-01508D8C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19E9B-820C-4377-BD8E-38A81AA4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1ABF7-8FC7-4D9C-94FE-3F4FA209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0700E-9459-4B99-A278-8B785E3D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D2FC8-4900-445C-98D7-BB22FE7CF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9AF8C-2616-461F-A405-8E6F7769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6385E-76B3-4093-A075-7EDFDC88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BED73-64D1-4054-A64A-F578E6282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DEFA2-857B-40BB-877B-A081C6E7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1021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神经介入的护理新进展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神经介入护理的新技术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神经介入护理的新理念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神经介入护理的新挑战与解决方案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神经介入护理是指通过一系列护理措施，对接受神经介入治疗的病人进行全面、专业的护理，以促进病人康复、减少并发症、提高生活质量。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神经介入治疗是一种新兴的医疗技术，主要通过血管内介入的方式，对神经系统进行诊断和治疗。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神经介入护理涉及多个学科，包括神经科、心血管科、影像科等，需要护理人员具备丰富的专业知识和技能。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神经介入护理的定义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通过科学、专业的护理，可以有效地提高治疗效果，减少并发症的发生。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神经介入护理可以帮助病人更好地康复，缩短住院时间，提高生活质量。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科学、专业的护理可以降低病人的医疗成本，减轻家庭和社会的负担。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神经介入护理的重要性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神经介入护理起源于20世纪80年代，随着医学技术的不断发展，其护理理念和技能也不断更新和完善。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385" r="13385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813" r="1381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目前，神经介入护理已经广泛应用于临床实践，成为神经科、心血管科等学科的重要辅助治疗手段。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随着医疗技术的不断进步，神经介入护理将会有更加广阔的发展前景，为更多的病人带来福音。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神经介入护理的历史与发展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神经介入护理的新技术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随着机器人技术的发展，越来越多的机器人被应用于神经介入护理中。机器人可以协助完成一些繁重、重复的护理工作，减轻医护人员的工作负担，提高工作效率。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机器人辅助护理技术的优势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机器人可以长时间持续工作，减少医护人员的工作强度；机器人可以精确地执行一些复杂的护理操作，提高护理质量；机器人可以减少医护人员与患者之间的交叉感染风险。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远程护理技术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随着互联网技术的发展，远程护理技术逐渐成为神经介入护理的新趋势。通过远程监控、远程诊断和远程治疗等技术，医护人员可以在远程对患者的病情进行实时监测和干预，提高护理效果。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远程护理技术的优势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护理技术可以减少患者往返医院的次数，降低交通成本和时间成本；远程护理技术可以实时监测患者的病情变化，及时发现并处理病情恶化的情况；远程护理技术可以提供更加个性化的护理服务，满足患者的个性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虚拟现实技术是一种模拟真实场景的技术，通过虚拟现实技术可以模拟出各种神经介入手术的场景，帮助医护人员进行模拟训练，提高手术技能和操作水平。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虚拟现实技术可以模拟出各种复杂的手术场景，提高医护人员的手术技能和操作水平；虚拟现实技术可以减少真实手术中的风险和并发症；虚拟现实技术可以提高手术的成功率和患者的生存率。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虚拟现实技术的优势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虚拟现实技术在神经介入护理中的应用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人工智能的优势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人工智能是一种模拟人类智能的技术，通过人工智能可以对大量的数据进行快速、准确的分析和处理，为医护人员提供更加科学、准确的诊断和治疗方案。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人工智能可以对大量的数据进行快速、准确的分析和处理；人工智能可以提供更加科学、准确的诊断和治疗方案；人工智能可以提高医护人员的工作效率和诊断准确率。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人工智能在神经介入护理中的应用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神经介入护理的新理念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在神经介入护理中，以患者的需求为出发点，提供符合患者期望和需求的护理服务。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患者需求为导向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注重患者的感受和体验，提高患者在护理过程中的舒适度和满意度。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鼓励患者积极参与护理过程，与医护人员共同制定护理计划和目标。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https://d.book118.com/485310214003011103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2024-09-12T04:22:40.213</cp:lastPrinted>
  <dcterms:created xsi:type="dcterms:W3CDTF">2024-09-11T20:22:40Z</dcterms:created>
  <dcterms:modified xsi:type="dcterms:W3CDTF">2024-09-11T20:22:42Z</dcterms:modified>
</cp:coreProperties>
</file>