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5A1341-9207-4D03-A0A0-26B2FA701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AFF163-1567-41C0-903F-0CF3904DAA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4B1F03-2C00-4D00-A0FA-F9EE8DCD9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3AC24A-F530-43FF-9731-1CE938A252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599B75-5134-47A7-99DF-7654D3EC42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913631-62AD-476F-9DC2-831FED1F82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5ECE43-5344-46F2-8432-F0044479EC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A10397-1C35-4FA1-9148-47CACD1352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756F80-FD87-4A43-84EE-87274A4A3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29DA79-2A7E-4655-9605-B0BC81292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F1C64F-0BCA-4F59-8A4E-42D5353D5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3112411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《信息技巧与军事》ppt课件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信息技巧在军事中的重要性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信息技巧在军事中的发展历程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信息技巧在军事中的应用案例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信息技巧在军事中的挑战与对策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信息技巧在军事中的前景展望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信息技巧在军事中的重要性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信息技巧的定义和特点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信息技巧定义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信息技巧是指利用信息技术和信息系统获取、处理、传递、应用和创造信息的能力。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信息特点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信息具有时效性、共享性、传递性和可处理性等特点，能够为军事决策提供及时、准确、全面的信息支持。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利用信息技术和信息系统收集敌方情报，包括情报侦察、电子侦察等手段。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情报收集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建立高效的信息传输和指挥控制系统，实现快速、准确的通信和指挥控制。</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通信与指挥控制</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利用计算机模拟技术进行作战模拟和训练，提高作战效能和训练水平。</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作战模拟与训练</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将信息技术与武器装备相结合，实现智能化、远程化、精确化作战。</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信息化武器装备</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信息技巧在军事中的具体应用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信息技巧的发展推动了信息化战争的出现，改变了传统战争的形态和作战方式。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改变战争形态</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信息技巧的应用能够提高军事行动的快速反应能力和作战效能，增强军队的战斗力。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提高作战效能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信息技巧的发展推动了军事技术的进步和军事理论的创新，促进了军事变革的发展。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促进军事变革</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信息技巧对现代战争的影响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信息技巧在军事中的发展历程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信息技巧的起源可以追溯到古代的军事通讯和计策，如使用烟雾、鼓声、旗帜等方式传递信息。随着科技的发展，信息技巧逐渐演变为现代的通讯和信息技术。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信息技巧的起源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随着通讯技术、计算机技术和网络技术的不断发展，信息技巧在军事领域的应用越来越广泛，逐渐成为现代战争中不可或缺的重要因素。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信息技巧的发展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信息技巧的起源和发展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信息技术在情报收集和分析中的应用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信息技术的发展使得情报收集和分析更加高效和准确，为军事决策提供了更加可靠的支持。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无人机技术</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无人机技术的应用使得远程操控和情报侦察成为可能，为军事行动提供了更加灵活和高效的手段。</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卫星通讯</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卫星通讯技术的发展使得远程通讯成为可能，为军事指挥和作战提供了更加高效和可靠的通讯手段。</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信息技巧在军事中的重要突破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信息技巧在军事中的未来趋势</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随着网络安全威胁的不断增加，未来军事信息保护将更加依赖于先进的网络安全技术，以确保军事信息的保密性和完整性。</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网络安全技术在军事信息保护中的应用</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随着人工智能和机器学习技术的发展，未来军事决策将更加依赖于自动化和智能化的信息处理和分析技术。</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人工智能和机器学习在军事决策中的应用</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云计算和大数据技术的发展将为军事信息处理和分析提供更加高效和可靠的技术手段，有助于提高军事决策的准确性和效率。</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云计算和大数据技术的应用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信息技巧在军事中的应用案例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https://d.book118.com/485311241122011110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2024-09-15T14:18:44.488</cp:lastPrinted>
  <dcterms:created xsi:type="dcterms:W3CDTF">2024-09-15T06:18:44Z</dcterms:created>
  <dcterms:modified xsi:type="dcterms:W3CDTF">2024-09-15T06:18:46Z</dcterms:modified>
</cp:coreProperties>
</file>