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1AD13-CDD5-459D-82DF-786D8A66E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BA790-D561-4AFF-AA48-91DBA3BC1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C6DE7-1BC7-4ACD-9711-99E851342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02E88-76A5-4436-888B-56E6F3ABA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2580D-9D0E-4002-B74A-835DCABA1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37B9E-55FA-43AB-B9EC-1151FFFC1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FFFE07-3415-403C-A446-2257340B9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952A7-47DE-46AF-A803-18ECBE04D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F5A48-581D-4BE8-A787-FBF018197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D0C6F-A972-4C80-BA20-A087CF1E4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10D1C-D8E7-423F-B711-03A995BAA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122303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语文写作宕开和缝合策略与实践\n## 1.语文写作宕开与缝合的概念及意义\n### 1.1宕开与缝合的内涵与定义\n### 1.2宕开与缝合在写作中的作用\n### 1.3宕开与缝合对文章结构的影响\n## 2.宕开写作的方法与技巧\n### 2.1运用悬念法制造宕开效果\n### 2.2运用倒叙法展示事件脉络\n### 2.3运用闪回法丰富人物形象\n## 3.缝合写作的方法与技巧\n### 3.1运用顺叙法保持文章连贯性\n### 3.2运用照应法加强文章结构\n### 3.3运用重复法突出主题思想\n## 4.宕开与缝合的实例分析\n### 4.1经典文学作品中的宕开与缝合运用\n### 4.2现代文章中的宕开与缝合实例\n### 4.3宕开与缝合在不同文体中的应用\n## 5.提高宕开与缝合能力的策略与方法\n### 5.1加强阅读积累，提高写作技巧\n### 5.2进行写作练习，熟能生巧\n### 5.3参加写作培训，学习理论指导\n## 6.总结与展望\n### 6.1宕开与缝合在语文写作中的重要性\n### 6.2宕开与缝合在未来的发展趋势\n### 6.3对学习者的建议与期待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语文写作宕开和缝合策略与实践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语文写作宕开与缝合的概念及意义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宕开：在写作中，通过跳出主题，展开与主题相关的其他内容，以丰富文章内涵和拓宽读者视野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宕开可以使文章更具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激发读者兴趣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思考</a:t>
                </a:r>
                <a:endParaRPr/>
              </a:p>
            </p:txBody>
          </p:sp>
        </p:grpSp>
        <p:grpSp>
          <p:nvGrpSpPr>
            <p:cNvPr id="19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缝合：在写作中，通过收束分散的内容，将它们有机地组合在一起，使文章结构更加紧密和完整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保持文章连贯性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使文章更具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说服力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感染力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宕开与缝合的内涵与定义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宕开与缝合在写作中的作用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宕开的作用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丰富文章内容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，使文章更具深度和广度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引导读者思考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，激发读者的兴趣和思考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增强文章表现力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，提高文章的阅读价值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缝合的作用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整合文章结构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，使文章更具连贯性和逻辑性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强化文章主题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，提高文章的说服力和感染力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提升文章质量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，使文章更具审美价值和收藏价值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宕开对文章结构的影响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使文章结构更加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立体化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避免文章单调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乏味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缝合对文章结构的影响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使文章结构更加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加强文章逻辑性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条理性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宕开与缝合对文章结构的影响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宕开写作的方法与技巧</a:t>
            </a:r>
            <a:endParaRPr/>
          </a:p>
        </p:txBody>
      </p:sp>
      <p:sp>
        <p:nvSpPr>
          <p:cNvPr id="23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悬念法：在写作中，通过设置悬念，引导读者思考和期待，从而产生宕开效果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的悬念，激发读者的好奇心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的悬念，使读者有所期待</a:t>
                </a:r>
                <a:endParaRPr/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悬念法的应用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在文章开头设置悬念，引导读者阅读下去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在文章中间设置悬念，增加文章的曲折感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在文章结尾设置悬念，使读者回味无穷</a:t>
                </a:r>
                <a:endParaRPr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运用悬念法制造宕开效果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倒叙法：在写作中，通过回顾和展望，展示事件的脉络，从而产生宕开效果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倒叙法有助于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梳理事件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，使文章更具逻辑性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倒叙法有助于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制造悬念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，激发读者的兴趣</a:t>
                </a:r>
                <a:endParaRPr/>
              </a:p>
            </p:txBody>
          </p:sp>
        </p:grpSp>
        <p:grpSp>
          <p:nvGrpSpPr>
            <p:cNvPr id="25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倒叙法的应用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在文章开头运用倒叙法，回顾过去的事件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在文章中间运用倒叙法，展示事件的转折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在文章结尾运用倒叙法，展望未来的发展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运用倒叙法展示事件脉络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闪回法：在写作中，通过穿插和跳跃，展示人物过去的事情，从而产生宕开效果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闪回法有助于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丰富人物形象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，使文章更具感染力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闪回法有助于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揭示人物性格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，使读者更易理解人物</a:t>
                </a:r>
                <a:endParaRPr/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闪回法的应用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在文章开头运用闪回法，展示人物的成长经历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在文章中间运用闪回法，揭示人物的心理变化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在文章结尾运用闪回法，展示人物的成就和感悟</a:t>
                </a:r>
                <a:endParaRPr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运用闪回法丰富人物形象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缝合写作的方法与技巧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顺叙法：在写作中，按照时间顺序和逻辑关系，组织文章内容，从而实现缝合效果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顺叙法有助于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保持文章连贯性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，使文章更具阅读价值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顺叙法有助于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展示事件发展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，使读者更易理解文章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顺叙法的应用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在文章开头运用顺叙法，展示事件的起因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在文章中间运用顺叙法，展示事件的发展过程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在文章结尾运用顺叙法，展示事件的结果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运用顺叙法保持文章连贯性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照应法：在写作中，通过相互照应和呼应，使文章结构更加紧密，从而实现缝合效果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照应法有助于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加强文章结构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，使文章更具说服力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照应法有助于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深化主题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，使读者更易理解文章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照应法的应用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在文章开头运用照应法，为后面的内容做铺垫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在文章中间运用照应法，使文章内容更加丰富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在文章结尾运用照应法，使文章更具总结性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运用照应法加强文章结构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重复法：在写作中，通过反复强调和重复出现，使主题思想更加突出，从而实现缝合效果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重复法有助于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突出主题思想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，使文章更具深度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重复法有助于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加强读者印象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，提高文章的阅读价值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重复法的应用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在文章开头运用重复法，强调文章的主题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在文章中间运用重复法，使文章内容更加紧凑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在文章结尾运用重复法，使文章更具总结性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运用重复法突出主题思想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https://d.book118.com/485312230332011114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语文写作宕开和缝合策略与实践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2024-09-22T05:46:46.779</cp:lastPrinted>
  <dcterms:created xsi:type="dcterms:W3CDTF">2024-09-21T21:46:46Z</dcterms:created>
  <dcterms:modified xsi:type="dcterms:W3CDTF">2024-09-21T21:46:48Z</dcterms:modified>
</cp:coreProperties>
</file>