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457393-BE2C-4EBF-AAB0-3E2115CD8F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7423B2-36B8-4C1E-970A-963EA730FD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101F71-0D49-430F-9ADE-5A33BCFC87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91E6E4-7023-403E-A51D-09373452C1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86A032B-F1A2-4E7D-A4D9-D49DE6958C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CBC8F29-904C-4857-8199-4A921A5BCF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E288A6B-CA44-48F3-9D1F-E8AAED60CD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EA6C46-4A3D-4718-BCB0-846E38AE4A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A47B61-1BEE-40F9-893D-34976D5D9F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F19D70-D8E8-4DEA-8A8B-21E7C31007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321273-CB23-43B1-999F-F84DDADF7D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5314043132011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农产品市场营销中的促销策略与推广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6541" y="6029318"/>
            <a:ext cx="234315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9779" y="6029318"/>
            <a:ext cx="2790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农产品市场营销概述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促销策略在农产品营销中的应用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农产品推广手段与方法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农产品品牌建设与维护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农产品销售渠道拓展与优化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农产品营销策略创新与实践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农产品市场营销概述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随着人口增长和经济发展，农产品市场规模不断扩大，消费者对优质、安全、健康的农产品需求增加。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农产品市场规模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农产品市场逐渐由传统的集市贸易向现代化、专业化、规模化方向发展，形成了一批具有影响力的农产品批发市场和零售终端。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农产品市场结构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未来农产品市场将更加注重品质、品牌、服务等方面的竞争，同时互联网、物联网等新技术的应用也将推动农产品市场的变革和创新。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农产品市场趋势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7676036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农产品市场现状及趋势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提高农民收入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通过有效的营销策略，可以提高农产品的知名度和美誉度，增加销售量，从而提高农民的收入水平。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促进农业发展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农产品营销可以促进农业生产与市场需求的有效对接，引导农业生产结构调整和优化，推动农业现代化发展。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保障食品安全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通过规范的农产品营销策略，可以加强农产品质量安全管理，提高农产品的安全水平，保障消费者的健康和权益。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农产品营销的重要性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农产品市场竞争激烈，消费者需求多样化且变化快速，对农产品的品质、品牌、服务等方面要求越来越高。同时，农产品生产周期长、受自然因素影响大等也给营销带来一定难度。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挑战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对健康、绿色、有机等概念的关注度提高，以及互联网、物联网等新技术的不断发展，为农产品营销提供了更多的创新机会和发展空间。例如，可以通过社交媒体、电商平台等渠道进行精准营销和推广，提高农产品的知名度和销售量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机遇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农产品营销的挑战与机遇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促销策略在农产品营销中的应用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折扣定价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通过给予消费者一定的价格折扣，刺激其购买欲望，提高销售量。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捆绑定价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将多种农产品捆绑在一起销售，以更优惠的价格吸引消费者购买。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季节性定价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根据农产品的季节性特点，在旺季时降低价格，促进销售；在淡季时适当提高价格，保证利润。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价格促销策略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赠品促销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向购买农产品的消费者提供赠品，如小包装试吃品、相关农产品配件等，增加产品附加值。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买一赠一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购买指定农产品可享受买一赠一的优惠，刺激消费者购买更多产品。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限时抢购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在特定时间段内提供超低价销售农产品，吸引大量消费者抢购。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非价格促销策略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线上线下联合促销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结合线上电商平台和线下实体店铺，开展线上线下互动促销活动，扩大销售渠道和覆盖面。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跨品类联合促销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将农产品与其他相关产品进行联合销售，如食品搭配调料、水果搭配榨汁机等。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品牌合作促销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与其他知名品牌合作，共同推出联合品牌或联名款产品，提升品牌知名度和影响力。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联合促销策略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农产品推广手段与方法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通过参加各类农产品展销会，展示农产品的品质和特色，吸引潜在客户的关注。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农产品展销会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在农产品批发市场设立摊位，向批发商和零售商推广农产品，扩大销售渠道。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农产品批发市场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加入农业合作社，与其他农户合作推广农产品，共同开拓市场。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农业合作社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传统推广手段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在淘宝、京东等电商平台上开设网店，利用平台流量和信誉优势推广农产品。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电商平台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在微信、微博等社交媒体上发布农产品信息和相关活动，吸引粉丝关注和转发。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通过网络直播形式展示农产品的生长过程、品质特点等，提高消费者信任度和购买意愿。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网络直播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网络推广方法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https://d.book118.com/485314043132011041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2024-09-02T00:36:29.818</cp:lastPrinted>
  <dcterms:created xsi:type="dcterms:W3CDTF">2024-09-01T16:36:29Z</dcterms:created>
  <dcterms:modified xsi:type="dcterms:W3CDTF">2024-09-01T16:36:31Z</dcterms:modified>
</cp:coreProperties>
</file>