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9C601-9C1A-4105-BB61-B271A3D0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50C76-A2E9-42E0-81CC-87603D36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2F68-E366-4DE6-87B2-5F7AD291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AAA70-56CD-4200-8623-4DDE501F4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0DC73-42C7-45BE-BB74-9D93C387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965E2-B945-4CF2-B1D1-2945E31FB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1E671-CE13-4020-A25D-769C873F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DADFC-9E75-43CB-9361-C17D1E27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DE327-1FAD-43BB-9B71-B4D6EFC3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70385-A7DF-4F59-ACEA-64CCEF22F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8B032-24D5-4D3D-8E0F-A4A882DD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14133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桥梁施工安全管理的标志标牌与安全标识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桥梁施工安全管理概述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标志标牌在桥梁施工中应用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安全标识系统设计与实施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现场作业人员培训与宣传教育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监督检查与整改落实措施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桥梁施工涉及高空、水上、陆地等多种作业环境，具有技术复杂、施工难度大、周期长等特点。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桥梁施工过程中存在坍塌、高处坠落、物体打击、机械伤害、触电等安全风险，以及洪水、台风等自然灾害风险。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桥梁施工特点及风险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通过安全管理，可以预防和减少桥梁施工过程中的安全事故，保障施工人员的生命安全。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安全管理有助于规范施工流程，提高施工效率和质量。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安全管理是企业履行社会责任的表现，有助于维护企业的良好声誉。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桥梁施工安全管理需遵守《安全生产法》、《建设工程安全生产管理条例》等相关法律法规。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桥梁施工应满足《公路工程施工安全技术规范》、《建筑施工高处作业安全技术规范》等国家和行业标准要求。同时，还需关注地方政府的相关规定和通知，确保施工活动的合规性。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标志标牌在桥梁施工中应用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警告标志用于标示桥梁施工现场或设备附近存在的潜在危险。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常见的警告标志包括“注意落石”、“当心触电”、“小心滑倒”等，以提醒工作人员注意安全。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警告标志通常采用黄色和黑色相间的条纹或图案，以引起人们的警觉。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94" b="209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警告标志：提示危险区域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禁令标志用于禁止在桥梁施工现场进行某些危险行为或操作。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常见的禁令标志包括“禁止烟火”、“禁止通行”、“禁止攀爬”等，以确保施工现场的安全。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禁令标志通常采用红色圆圈加斜杠的图案，表示严格禁止。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禁令标志：禁止某些行为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指示标志通常采用蓝色和白色相间的图案或文字，以清晰明了地传达指示信息。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指示标志用于引导工作人员在桥梁施工现场进行正确的操作或行走。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常见的指示标志包括“安全出口”、“紧急集合点”、“避险处”等，以指示工作人员在紧急情况下的正确行动方向。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指示标志：引导正确操作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信息标志用于提供桥梁施工现场的实时数据或信息，如温度、湿度、风速等。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这些数据可以帮助工作人员了解当前施工环境，从而采取相应的安全措施。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信息标志通常采用绿色和白色相间的图案或数字，以清晰地显示实时数据。此外，一些高科技的信息标志还可以通过无线传输技术实时更新数据，确保工作人员随时掌握最新信息。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信息标志：提供实时数据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安全标识系统设计与实施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安全标识应设计得简洁明了，易于理解，使施工人员能够快速获取安全信息。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醒目易懂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遵循国家和行业相关标准，确保安全标识的统一性和规范性。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根据桥梁施工特点和现场环境，设计适应性强、针对性强的安全标识。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选用耐候、耐磨、耐腐蚀的材料，确保安全标识在施工期间能够持久使用。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持久性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选用反光膜、铝板、不锈钢等耐用材料，提高安全标识的可见性和使用寿命。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制作工艺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采用丝网印刷、数码喷绘等高精度制作工艺，确保安全标识的清晰度和美观度。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反光技术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在夜间或低光照条件下，采用反光技术提高安全标识的识别性。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标识材料选择与制作工艺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https://d.book118.com/485314133010011104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2024-09-13T16:48:57.422</cp:lastPrinted>
  <dcterms:created xsi:type="dcterms:W3CDTF">2024-09-13T08:48:57Z</dcterms:created>
  <dcterms:modified xsi:type="dcterms:W3CDTF">2024-09-13T08:48:59Z</dcterms:modified>
</cp:coreProperties>
</file>