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147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0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tags" Target="../tags/tag13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4.xml" /><Relationship Id="rId3" Type="http://schemas.openxmlformats.org/officeDocument/2006/relationships/image" Target="../media/image3.png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26.xml" /><Relationship Id="rId3" Type="http://schemas.openxmlformats.org/officeDocument/2006/relationships/tags" Target="../tags/tag27.xml" /><Relationship Id="rId4" Type="http://schemas.openxmlformats.org/officeDocument/2006/relationships/tags" Target="../tags/tag28.xml" /><Relationship Id="rId5" Type="http://schemas.openxmlformats.org/officeDocument/2006/relationships/tags" Target="../tags/tag29.xml" /><Relationship Id="rId6" Type="http://schemas.openxmlformats.org/officeDocument/2006/relationships/tags" Target="../tags/tag30.xml" /><Relationship Id="rId7" Type="http://schemas.openxmlformats.org/officeDocument/2006/relationships/tags" Target="../tags/tag31.xml" /><Relationship Id="rId8" Type="http://schemas.openxmlformats.org/officeDocument/2006/relationships/tags" Target="../tags/tag3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tags" Target="../tags/tag36.xml" /><Relationship Id="rId6" Type="http://schemas.openxmlformats.org/officeDocument/2006/relationships/tags" Target="../tags/tag37.xml" /><Relationship Id="rId7" Type="http://schemas.openxmlformats.org/officeDocument/2006/relationships/tags" Target="../tags/tag38.xml" /><Relationship Id="rId8" Type="http://schemas.openxmlformats.org/officeDocument/2006/relationships/tags" Target="../tags/tag39.xml" /><Relationship Id="rId9" Type="http://schemas.openxmlformats.org/officeDocument/2006/relationships/tags" Target="../tags/tag4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tags" Target="../tags/tag59.xml" /><Relationship Id="rId6" Type="http://schemas.openxmlformats.org/officeDocument/2006/relationships/tags" Target="../tags/tag60.xml" /><Relationship Id="rId7" Type="http://schemas.openxmlformats.org/officeDocument/2006/relationships/tags" Target="../tags/tag61.xml" /><Relationship Id="rId8" Type="http://schemas.openxmlformats.org/officeDocument/2006/relationships/tags" Target="../tags/tag62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3.xml" /><Relationship Id="rId3" Type="http://schemas.openxmlformats.org/officeDocument/2006/relationships/image" Target="../media/image5.png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F65E1D-37C2-4969-BF84-A12E581D5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58B11B-79D1-47AE-A127-225EA50CD3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FACD1-AF3D-4793-A781-753EC68D0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CCF3B-37AB-49F4-8A39-C548BD87F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57670E-951D-418D-8F44-3FE24BFA2C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AF02F-8136-48C9-AF1F-6F9F1221D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CFDEE2-7188-43CA-B599-079EA6B7B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421916-90C9-4123-8E8C-C38BFB899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F5F2E-9622-40B9-8D72-1DF6B3061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42E9E-0711-44BD-B0C7-C10DC6D4B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7CEDE0-6EC8-4319-B9F1-F6E00A9E3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57" name="图片 9" descr="矢量智能对象5-0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6578"/>
          <a:stretch>
            <a:fillRect/>
          </a:stretch>
        </p:blipFill>
        <p:spPr>
          <a:xfrm flipH="1">
            <a:off x="6149340" y="1361440"/>
            <a:ext cx="5763895" cy="502793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3" hasCustomPrompt="1"/>
            <p:custDataLst>
              <p:tags r:id="rId5"/>
            </p:custDataLst>
          </p:nvPr>
        </p:nvSpPr>
        <p:spPr>
          <a:xfrm>
            <a:off x="1006475" y="358764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9"/>
            <a:ext cx="6184265" cy="17200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3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76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94800" y="1225550"/>
            <a:ext cx="10796050" cy="50241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6196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4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片 8" descr="001_画板 1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6730"/>
          </a:xfrm>
          <a:prstGeom prst="rect">
            <a:avLst/>
          </a:prstGeom>
        </p:spPr>
      </p:pic>
      <p:sp>
        <p:nvSpPr>
          <p:cNvPr id="1048684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95325" y="361950"/>
            <a:ext cx="10801350" cy="727075"/>
          </a:xfrm>
          <a:prstGeom prst="rect">
            <a:avLst/>
          </a:prstGeom>
          <a:noFill/>
        </p:spPr>
        <p:txBody>
          <a:bodyPr wrap="square" lIns="91440" tIns="0" rIns="91440" bIns="0" rtlCol="0" anchor="b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002-0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8255"/>
            <a:ext cx="12192000" cy="6856730"/>
          </a:xfrm>
          <a:prstGeom prst="rect">
            <a:avLst/>
          </a:prstGeom>
        </p:spPr>
      </p:pic>
      <p:sp>
        <p:nvSpPr>
          <p:cNvPr id="1048692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914400" y="1677670"/>
            <a:ext cx="5643880" cy="1855470"/>
          </a:xfrm>
          <a:prstGeom prst="rect">
            <a:avLst/>
          </a:prstGeom>
          <a:noFill/>
        </p:spPr>
        <p:txBody>
          <a:bodyPr wrap="square" lIns="91440" tIns="0" rIns="91440" bIns="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96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79000">
                      <a:schemeClr val="accent2">
                        <a:alpha val="100000"/>
                      </a:schemeClr>
                    </a:gs>
                  </a:gsLst>
                  <a:lin ang="5400000" scaled="0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lnSpc>
                <a:spcPct val="120000"/>
              </a:lnSpc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694" name="副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95350" y="3533140"/>
            <a:ext cx="5643880" cy="154114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1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4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400805" y="1250066"/>
            <a:ext cx="5093995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6" name="正文"/>
          <p:cNvSpPr txBox="1">
            <a:spLocks noGrp="1"/>
          </p:cNvSpPr>
          <p:nvPr>
            <p:ph idx="1"/>
            <p:custDataLst>
              <p:tags r:id="rId5"/>
            </p:custDataLst>
          </p:nvPr>
        </p:nvSpPr>
        <p:spPr>
          <a:xfrm>
            <a:off x="691206" y="1250066"/>
            <a:ext cx="5093994" cy="499952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5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261475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226215"/>
            <a:ext cx="5261475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94800" y="1854000"/>
            <a:ext cx="52560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4800" y="1225550"/>
            <a:ext cx="5256000" cy="4628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718184" y="6314400"/>
            <a:ext cx="259381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4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66395"/>
            <a:ext cx="10801351" cy="589026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95324" y="6314400"/>
            <a:ext cx="2616675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7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3"/>
            </p:custDataLst>
          </p:nvPr>
        </p:nvCxnSpPr>
        <p:spPr>
          <a:xfrm>
            <a:off x="718185" y="959485"/>
            <a:ext cx="694055" cy="0"/>
          </a:xfrm>
          <a:prstGeom prst="line">
            <a:avLst/>
          </a:prstGeom>
          <a:ln w="25400" cap="sq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2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95325" y="1225550"/>
            <a:ext cx="10799476" cy="4597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107950" rtlCol="0" anchor="b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94800" y="359999"/>
            <a:ext cx="10800000" cy="7200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Autofit/>
          </a:bodyPr>
          <a:lstStyle>
            <a:lvl1pPr marL="0" marR="0" lvl="0" algn="l" defTabSz="914400" rtl="0" eaLnBrk="1" fontAlgn="base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8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94800" y="6314400"/>
            <a:ext cx="26172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619075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8" descr="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81" name="图片 9" descr="996_画板 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5743575" y="925195"/>
            <a:ext cx="6927215" cy="5567680"/>
          </a:xfrm>
          <a:prstGeom prst="rect">
            <a:avLst/>
          </a:prstGeom>
        </p:spPr>
      </p:pic>
      <p:sp>
        <p:nvSpPr>
          <p:cNvPr id="1048762" name="署名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1006475" y="3617595"/>
            <a:ext cx="1607820" cy="4216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4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rgbClr val="FFFFFF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1006475" y="1586608"/>
            <a:ext cx="6184265" cy="1728092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rgbClr val="FFFFFF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7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1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4799" y="6314400"/>
            <a:ext cx="2617201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7198" cy="316800"/>
          </a:xfrm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文本占位符 3"/>
          <p:cNvSpPr>
            <a:spLocks noGrp="1"/>
          </p:cNvSpPr>
          <p:nvPr>
            <p:ph type="body" idx="1"/>
            <p:custDataLst>
              <p:tags r:id="rId17"/>
            </p:custDataLst>
          </p:nvPr>
        </p:nvSpPr>
        <p:spPr>
          <a:xfrm>
            <a:off x="694799" y="1226916"/>
            <a:ext cx="10799999" cy="495004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  <a:buClr>
                <a:schemeClr val="accent5"/>
              </a:buClr>
              <a:buSzTx/>
              <a:tabLst>
                <a:tab pos="1609725"/>
              </a:tabLs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</p:spPr>
        <p:txBody>
          <a:bodyPr vert="horz" wrap="square" lIns="91440" tIns="0" rIns="9144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5137" r:id="rId2"/>
    <p:sldLayoutId id="2147485138" r:id="rId3"/>
    <p:sldLayoutId id="2147485139" r:id="rId4"/>
    <p:sldLayoutId id="2147485140" r:id="rId5"/>
    <p:sldLayoutId id="2147485141" r:id="rId6"/>
    <p:sldLayoutId id="2147485142" r:id="rId7"/>
    <p:sldLayoutId id="2147485143" r:id="rId8"/>
    <p:sldLayoutId id="2147485144" r:id="rId9"/>
    <p:sldLayoutId id="2147485145" r:id="rId10"/>
    <p:sldLayoutId id="214748514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rgbClr val="FFFFFF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lt"/>
          <a:ea typeface="+mn-lt"/>
          <a:cs typeface="MiSans Normal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tags" Target="../tags/tag8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9.xml" /><Relationship Id="rId11" Type="http://schemas.openxmlformats.org/officeDocument/2006/relationships/tags" Target="../tags/tag90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ags" Target="../tags/tag98.xml" /><Relationship Id="rId2" Type="http://schemas.openxmlformats.org/officeDocument/2006/relationships/tags" Target="../tags/tag81.xml" /><Relationship Id="rId20" Type="http://schemas.openxmlformats.org/officeDocument/2006/relationships/tags" Target="../tags/tag99.xml" /><Relationship Id="rId21" Type="http://schemas.openxmlformats.org/officeDocument/2006/relationships/tags" Target="../tags/tag100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3210423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>
          <a:xfrm>
            <a:off x="1006475" y="3587645"/>
            <a:ext cx="1607820" cy="42164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1006475" y="1586609"/>
            <a:ext cx="6184265" cy="1720060"/>
          </a:xfrm>
        </p:spPr>
        <p:txBody>
          <a:bodyPr>
            <a:normAutofit fontScale="92453"/>
          </a:bodyPr>
          <a:lstStyle/>
          <a:p>
            <a:r>
              <a:rPr lang="zh-CN" altLang="en-US"/>
              <a:t>人力资源部门年度工作总结汇报PPT模板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95325" y="361950"/>
            <a:ext cx="10801350" cy="72707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31" name="直接箭头连接符 29"/>
          <p:cNvCxnSpPr/>
          <p:nvPr>
            <p:custDataLst>
              <p:tags r:id="rId3"/>
            </p:custDataLst>
          </p:nvPr>
        </p:nvCxnSpPr>
        <p:spPr>
          <a:xfrm>
            <a:off x="5876925" y="204152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4" name="序号"/>
          <p:cNvSpPr txBox="1"/>
          <p:nvPr>
            <p:custDataLst>
              <p:tags r:id="rId4"/>
            </p:custDataLst>
          </p:nvPr>
        </p:nvSpPr>
        <p:spPr>
          <a:xfrm>
            <a:off x="5810250" y="129222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01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86" name="标题"/>
          <p:cNvSpPr txBox="1"/>
          <p:nvPr>
            <p:custDataLst>
              <p:tags r:id="rId5"/>
            </p:custDataLst>
          </p:nvPr>
        </p:nvSpPr>
        <p:spPr>
          <a:xfrm>
            <a:off x="6503670" y="127190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3" name="直接箭头连接符 3"/>
          <p:cNvCxnSpPr/>
          <p:nvPr>
            <p:custDataLst>
              <p:tags r:id="rId6"/>
            </p:custDataLst>
          </p:nvPr>
        </p:nvCxnSpPr>
        <p:spPr>
          <a:xfrm>
            <a:off x="5876925" y="284861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7"/>
            </p:custDataLst>
          </p:nvPr>
        </p:nvSpPr>
        <p:spPr>
          <a:xfrm>
            <a:off x="5810250" y="209931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02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0" name="标题"/>
          <p:cNvSpPr txBox="1"/>
          <p:nvPr>
            <p:custDataLst>
              <p:tags r:id="rId8"/>
            </p:custDataLst>
          </p:nvPr>
        </p:nvSpPr>
        <p:spPr>
          <a:xfrm>
            <a:off x="6503670" y="207899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人力资源部门年度工作总结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5" name="直接箭头连接符 11"/>
          <p:cNvCxnSpPr/>
          <p:nvPr>
            <p:custDataLst>
              <p:tags r:id="rId9"/>
            </p:custDataLst>
          </p:nvPr>
        </p:nvCxnSpPr>
        <p:spPr>
          <a:xfrm>
            <a:off x="5876925" y="365569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2" name="序号"/>
          <p:cNvSpPr txBox="1"/>
          <p:nvPr>
            <p:custDataLst>
              <p:tags r:id="rId10"/>
            </p:custDataLst>
          </p:nvPr>
        </p:nvSpPr>
        <p:spPr>
          <a:xfrm>
            <a:off x="5810250" y="290639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03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4" name="标题"/>
          <p:cNvSpPr txBox="1"/>
          <p:nvPr>
            <p:custDataLst>
              <p:tags r:id="rId11"/>
            </p:custDataLst>
          </p:nvPr>
        </p:nvSpPr>
        <p:spPr>
          <a:xfrm>
            <a:off x="6503670" y="288607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工作亮点与成果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7" name="直接箭头连接符 30"/>
          <p:cNvCxnSpPr/>
          <p:nvPr>
            <p:custDataLst>
              <p:tags r:id="rId12"/>
            </p:custDataLst>
          </p:nvPr>
        </p:nvCxnSpPr>
        <p:spPr>
          <a:xfrm>
            <a:off x="5876925" y="446278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3"/>
            </p:custDataLst>
          </p:nvPr>
        </p:nvSpPr>
        <p:spPr>
          <a:xfrm>
            <a:off x="5810250" y="371348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04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14"/>
            </p:custDataLst>
          </p:nvPr>
        </p:nvSpPr>
        <p:spPr>
          <a:xfrm>
            <a:off x="6503670" y="369316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工作中遇到的问题与解决方案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39" name="直接箭头连接符 35"/>
          <p:cNvCxnSpPr/>
          <p:nvPr>
            <p:custDataLst>
              <p:tags r:id="rId15"/>
            </p:custDataLst>
          </p:nvPr>
        </p:nvCxnSpPr>
        <p:spPr>
          <a:xfrm>
            <a:off x="5876925" y="5269865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0" name="序号"/>
          <p:cNvSpPr txBox="1"/>
          <p:nvPr>
            <p:custDataLst>
              <p:tags r:id="rId16"/>
            </p:custDataLst>
          </p:nvPr>
        </p:nvSpPr>
        <p:spPr>
          <a:xfrm>
            <a:off x="5810250" y="4520565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05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7"/>
            </p:custDataLst>
          </p:nvPr>
        </p:nvSpPr>
        <p:spPr>
          <a:xfrm>
            <a:off x="6503670" y="4500245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未来工作计划与展望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41" name="直接箭头连接符 40"/>
          <p:cNvCxnSpPr/>
          <p:nvPr>
            <p:custDataLst>
              <p:tags r:id="rId18"/>
            </p:custDataLst>
          </p:nvPr>
        </p:nvCxnSpPr>
        <p:spPr>
          <a:xfrm>
            <a:off x="5876925" y="6076950"/>
            <a:ext cx="5697855" cy="0"/>
          </a:xfrm>
          <a:prstGeom prst="straightConnector1">
            <a:avLst/>
          </a:prstGeom>
          <a:ln w="19050">
            <a:gradFill>
              <a:gsLst>
                <a:gs pos="0">
                  <a:schemeClr val="accent6">
                    <a:alpha val="10000"/>
                  </a:schemeClr>
                </a:gs>
                <a:gs pos="100000">
                  <a:schemeClr val="accent2"/>
                </a:gs>
              </a:gsLst>
              <a:lin ang="10800000" scaled="1"/>
            </a:gradFill>
            <a:tailEnd type="none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序号"/>
          <p:cNvSpPr txBox="1"/>
          <p:nvPr>
            <p:custDataLst>
              <p:tags r:id="rId19"/>
            </p:custDataLst>
          </p:nvPr>
        </p:nvSpPr>
        <p:spPr>
          <a:xfrm>
            <a:off x="5810250" y="5327650"/>
            <a:ext cx="693420" cy="8039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en-US" sz="36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</a:rPr>
              <a:t>06</a:t>
            </a:r>
            <a:endParaRPr lang="en-US" sz="36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20"/>
            </p:custDataLst>
          </p:nvPr>
        </p:nvSpPr>
        <p:spPr>
          <a:xfrm>
            <a:off x="6503670" y="5307330"/>
            <a:ext cx="5071110" cy="753110"/>
          </a:xfrm>
          <a:prstGeom prst="rect">
            <a:avLst/>
          </a:prstGeom>
          <a:noFill/>
        </p:spPr>
        <p:txBody>
          <a:bodyPr wrap="square" lIns="91440" tIns="0" rIns="9144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en-US" altLang="zh-CN" sz="2000">
                <a:solidFill>
                  <a:schemeClr val="lt1"/>
                </a:solidFill>
                <a:latin typeface="+mj-lt"/>
                <a:ea typeface="+mj-lt"/>
                <a:cs typeface="MiSans Normal" panose="00000500000000000000" charset="-122"/>
                <a:sym typeface="+mn-ea"/>
              </a:rPr>
              <a:t>总结与感谢</a:t>
            </a:r>
            <a:endParaRPr lang="en-US" altLang="zh-CN" sz="2000">
              <a:solidFill>
                <a:schemeClr val="lt1"/>
              </a:solidFill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https://d.book118.com/485321042324011102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9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175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4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SLIDE_CONTENT_AREA" val="{&quot;left&quot;:&quot;45.5&quot;,&quot;top&quot;:&quot;113.15&quot;,&quot;width&quot;:&quot;527.9&quot;,&quot;height&quot;:&quot;299.25&quot;}"/>
  <p:tag name="KSO_WM_SLIDE_ID" val="custom20230243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9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1"/>
  <p:tag name="KSO_WM_UNIT_INDEX" val="1_1_1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1_2"/>
  <p:tag name="KSO_WM_UNIT_INDEX" val="1_1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2"/>
  <p:tag name="KSO_WM_UNIT_INDEX" val="1_2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2_1"/>
  <p:tag name="KSO_WM_UNIT_INDEX" val="1_2_1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9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2"/>
  <p:tag name="KSO_WM_UNIT_INDEX" val="1_3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3_1"/>
  <p:tag name="KSO_WM_UNIT_INDEX" val="1_3_1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2"/>
  <p:tag name="KSO_WM_UNIT_INDEX" val="1_4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4_1"/>
  <p:tag name="KSO_WM_UNIT_INDEX" val="1_4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2"/>
  <p:tag name="KSO_WM_UNIT_INDEX" val="1_5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5_1"/>
  <p:tag name="KSO_WM_UNIT_INDEX" val="1_5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2"/>
  <p:tag name="KSO_WM_UNIT_INDEX" val="1_6_2"/>
  <p:tag name="KSO_WM_UNIT_LAYERLEVEL" val="1_1_1"/>
  <p:tag name="KSO_WM_UNIT_LINE_FILL_TYPE" val="2"/>
  <p:tag name="KSO_WM_UNIT_LINE_FORE_SCHEMECOLOR_INDEX" val="8"/>
  <p:tag name="KSO_WM_UNIT_LINE_FORE_SCHEMECOLOR_INDEX_BRIGHTNESS" val="0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i*1_6_1"/>
  <p:tag name="KSO_WM_UNIT_INDEX" val="1_6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2.65,&quot;width&quot;:453.9000000000001}"/>
  <p:tag name="KSO_WM_TAG_VERSION" val="3.0"/>
  <p:tag name="KSO_WM_TEMPLATE_CATEGORY" val="custom"/>
  <p:tag name="KSO_WM_TEMPLATE_INDEX" val="20230243"/>
  <p:tag name="KSO_WM_UNIT_COMPATIBLE" val="0"/>
  <p:tag name="KSO_WM_UNIT_DIAGRAM_ISNUMVISUAL" val="0"/>
  <p:tag name="KSO_WM_UNIT_DIAGRAM_ISREFERUNIT" val="0"/>
  <p:tag name="KSO_WM_UNIT_HIGHLIGHT" val="0"/>
  <p:tag name="KSO_WM_UNIT_ID" val="custom2023024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0243"/>
  <p:tag name="KSO_WM_TEMPLATE_MASTER_TYPE" val="0"/>
  <p:tag name="KSO_WM_TEMPLATE_SUBCATEGORY" val="29"/>
  <p:tag name="KSO_WM_TEMPLATE_THUMBS_INDEX" val="1、4、7、12、13、14、15、16、17、18、20、24、25、28、33、36、40、43、44"/>
</p:tagLst>
</file>

<file path=ppt/tags/tag1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7">
      <a:dk1>
        <a:srgbClr val="000000"/>
      </a:dk1>
      <a:lt1>
        <a:srgbClr val="FFFFFF"/>
      </a:lt1>
      <a:dk2>
        <a:srgbClr val="291667"/>
      </a:dk2>
      <a:lt2>
        <a:srgbClr val="F1EAFB"/>
      </a:lt2>
      <a:accent1>
        <a:srgbClr val="BC98F0"/>
      </a:accent1>
      <a:accent2>
        <a:srgbClr val="CA8BEF"/>
      </a:accent2>
      <a:accent3>
        <a:srgbClr val="D77EEE"/>
      </a:accent3>
      <a:accent4>
        <a:srgbClr val="E285CF"/>
      </a:accent4>
      <a:accent5>
        <a:srgbClr val="EAA194"/>
      </a:accent5>
      <a:accent6>
        <a:srgbClr val="F2BD58"/>
      </a:accent6>
      <a:hlink>
        <a:srgbClr val="158BF9"/>
      </a:hlink>
      <a:folHlink>
        <a:srgbClr val="DE1A37"/>
      </a:folHlink>
    </a:clrScheme>
    <a:fontScheme name="自定义 16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MiSans Heavy</vt:lpstr>
      <vt:lpstr>MiSans Normal</vt:lpstr>
      <vt:lpstr>Wingdings</vt:lpstr>
      <vt:lpstr>Office Theme</vt:lpstr>
      <vt:lpstr>人力资源部门年度工作总结汇报PPT模板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2024-09-11T23:26:18.477</cp:lastPrinted>
  <dcterms:created xsi:type="dcterms:W3CDTF">2024-09-11T15:26:18Z</dcterms:created>
  <dcterms:modified xsi:type="dcterms:W3CDTF">2024-09-11T15:26:20Z</dcterms:modified>
</cp:coreProperties>
</file>