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ink/ink1.xml" ContentType="application/inkml+xml"/>
  <Override PartName="/ppt/ink/ink2.xml" ContentType="application/inkml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4" r:id="rId2"/>
    <p:sldMasterId id="2147483770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fill>
          <a:solidFill>
            <a:schemeClr val="accent5">
              <a:tint val="40000"/>
            </a:schemeClr>
          </a:solidFill>
        </a:fill>
      </a:tcStyle>
    </a:band1H>
    <a:band1V>
      <a:tcStyle>
        <a:fill>
          <a:solidFill>
            <a:schemeClr val="accent5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/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/>
        <a:schemeClr val="bg1"/>
      </a:tcTxStyle>
      <a:tcStyle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586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</inkml:traceFormat>
        <inkml:channelProperties>
          <inkml:channelProperty channel="X" name="resolution" value="28.34646" units="1/cm"/>
          <inkml:channelProperty channel="Y" name="resolution" value="28.34646" units="1/cm"/>
        </inkml:channelProperties>
      </inkml:inkSource>
      <inkml:timestamp xml:id="ts0" timeString="2021-08-22T15:14:49.0000000"/>
    </inkml:context>
    <inkml:brush xml:id="br0">
      <inkml:brushProperty name="width" value="0.09701" units="cm"/>
      <inkml:brushProperty name="height" value="0.09701" units="cm"/>
      <inkml:brushProperty name="color" value="#000080"/>
      <inkml:brushProperty name="fitToCurve" value="1"/>
    </inkml:brush>
  </inkml:definitions>
  <inkml:trace contextRef="#ctx0" brushRef="#br0">6846 13072,'0'4440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</inkml:traceFormat>
        <inkml:channelProperties>
          <inkml:channelProperty channel="X" name="resolution" value="28.34646" units="1/cm"/>
          <inkml:channelProperty channel="Y" name="resolution" value="28.34646" units="1/cm"/>
        </inkml:channelProperties>
      </inkml:inkSource>
      <inkml:timestamp xml:id="ts0" timeString="2021-08-22T15:14:49.0000000"/>
    </inkml:context>
    <inkml:brush xml:id="br0">
      <inkml:brushProperty name="width" value="0.09701" units="cm"/>
      <inkml:brushProperty name="height" value="0.09701" units="cm"/>
      <inkml:brushProperty name="color" value="#FF0000"/>
      <inkml:brushProperty name="fitToCurve" value="1"/>
    </inkml:brush>
  </inkml:definitions>
  <inkml:trace contextRef="#ctx0" brushRef="#br0">6846 12997,'-4515'25</inkml:trace>
</inkml:ink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9.xml" /><Relationship Id="rId2" Type="http://schemas.openxmlformats.org/officeDocument/2006/relationships/tags" Target="../tags/tag320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32.xml" /><Relationship Id="rId4" Type="http://schemas.openxmlformats.org/officeDocument/2006/relationships/tags" Target="../tags/tag333.xml" /><Relationship Id="rId5" Type="http://schemas.openxmlformats.org/officeDocument/2006/relationships/tags" Target="../tags/tag334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2" Type="http://schemas.openxmlformats.org/officeDocument/2006/relationships/tags" Target="../tags/tag159.xml" /><Relationship Id="rId3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1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1.xml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2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0.xml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image" Target="../media/image1.jpeg" /><Relationship Id="rId4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8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0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6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2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5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4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slideMaster" Target="../slideMasters/slideMaster3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9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slideMaster" Target="../slideMasters/slideMaster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slideMaster" Target="../slideMasters/slideMaster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0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3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7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slideMaster" Target="../slideMasters/slideMaster3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slideMaster" Target="../slideMasters/slideMaster3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2" Type="http://schemas.openxmlformats.org/officeDocument/2006/relationships/slideMaster" Target="../slideMasters/slideMaster3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0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slideMaster" Target="../slideMasters/slideMaster3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5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tags" Target="../tags/tag298.xml" /><Relationship Id="rId15" Type="http://schemas.openxmlformats.org/officeDocument/2006/relationships/tags" Target="../tags/tag299.xml" /><Relationship Id="rId16" Type="http://schemas.openxmlformats.org/officeDocument/2006/relationships/tags" Target="../tags/tag300.xml" /><Relationship Id="rId17" Type="http://schemas.openxmlformats.org/officeDocument/2006/relationships/tags" Target="../tags/tag301.xml" /><Relationship Id="rId18" Type="http://schemas.openxmlformats.org/officeDocument/2006/relationships/tags" Target="../tags/tag302.xml" /><Relationship Id="rId19" Type="http://schemas.openxmlformats.org/officeDocument/2006/relationships/tags" Target="../tags/tag303.xml" /><Relationship Id="rId2" Type="http://schemas.openxmlformats.org/officeDocument/2006/relationships/tags" Target="../tags/tag286.xml" /><Relationship Id="rId20" Type="http://schemas.openxmlformats.org/officeDocument/2006/relationships/tags" Target="../tags/tag304.xml" /><Relationship Id="rId21" Type="http://schemas.openxmlformats.org/officeDocument/2006/relationships/tags" Target="../tags/tag305.xml" /><Relationship Id="rId22" Type="http://schemas.openxmlformats.org/officeDocument/2006/relationships/tags" Target="../tags/tag306.xml" /><Relationship Id="rId23" Type="http://schemas.openxmlformats.org/officeDocument/2006/relationships/tags" Target="../tags/tag307.xml" /><Relationship Id="rId24" Type="http://schemas.openxmlformats.org/officeDocument/2006/relationships/tags" Target="../tags/tag308.xml" /><Relationship Id="rId25" Type="http://schemas.openxmlformats.org/officeDocument/2006/relationships/slideMaster" Target="../slideMasters/slideMaster3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9.xml" /><Relationship Id="rId2" Type="http://schemas.openxmlformats.org/officeDocument/2006/relationships/tags" Target="../tags/tag310.xml" /><Relationship Id="rId3" Type="http://schemas.openxmlformats.org/officeDocument/2006/relationships/image" Target="../media/image1.jpeg" /><Relationship Id="rId4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BF976D1-2433-4ACF-ABF9-1B0FE3CFF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11CFC62-216B-4541-A3E1-917A3C130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F7F95EF-65E9-43A6-A20B-72DB540B0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2F261C5-A16A-47BB-BBD6-A9EFBC157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AC5420C9-41D8-4CB7-A7F9-E2CBC3C93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359BC996-E0E2-43B4-A630-A86A09B3F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F0093BC2-8241-4076-8AE5-2ABB0D692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FE0043C-C592-4183-B175-A558600CC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5E4AB6F-58FE-460D-AA10-87B2608BD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61A9CFE-65C7-448B-8F45-2E3B43389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CCA5B15-1136-4C9A-93D8-535394F59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bg>
      <p:bgPr>
        <a:gradFill rotWithShape="0">
          <a:gsLst>
            <a:gs pos="0">
              <a:srgbClr val="D7D9E1">
                <a:alpha val="100000"/>
              </a:srgbClr>
            </a:gs>
            <a:gs pos="25999">
              <a:srgbClr val="EBECF0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Rectangle 9"/>
          <p:cNvSpPr/>
          <p:nvPr>
            <p:custDataLst>
              <p:tags r:id="rId2"/>
            </p:custDataLst>
          </p:nvPr>
        </p:nvSpPr>
        <p:spPr>
          <a:xfrm>
            <a:off x="11334751" y="321733"/>
            <a:ext cx="486833" cy="287867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21893" tIns="60945" rIns="121893" bIns="6094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Isosceles Triangle 10"/>
          <p:cNvSpPr/>
          <p:nvPr>
            <p:custDataLst>
              <p:tags r:id="rId3"/>
            </p:custDataLst>
          </p:nvPr>
        </p:nvSpPr>
        <p:spPr>
          <a:xfrm rot="10610802">
            <a:off x="11338984" y="421217"/>
            <a:ext cx="488949" cy="262467"/>
          </a:xfrm>
          <a:prstGeom prst="triangle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21893" tIns="60945" rIns="121893" bIns="6094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Slide Number Placeholder 5"/>
          <p:cNvSpPr txBox="1"/>
          <p:nvPr>
            <p:custDataLst>
              <p:tags r:id="rId4"/>
            </p:custDataLst>
          </p:nvPr>
        </p:nvSpPr>
        <p:spPr bwMode="auto">
          <a:xfrm>
            <a:off x="11360151" y="273051"/>
            <a:ext cx="448733" cy="467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6094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fld id="{9A0DB2DC-4C9A-4742-B13C-FB6460FD3503}" type="slidenum">
              <a:rPr lang="en-US" altLang="zh-CN" sz="1335">
                <a:solidFill>
                  <a:srgbClr val="FFFFFF"/>
                </a:solidFill>
                <a:latin typeface="Calibri"/>
                <a:ea typeface="宋体" panose="02010600030101010101" pitchFamily="2" charset="-122"/>
                <a:sym typeface="黑体" panose="02010609060101010101" pitchFamily="2" charset="-122"/>
              </a:rPr>
              <a:t/>
            </a:fld>
            <a:endParaRPr lang="en-US" altLang="zh-CN" sz="1335">
              <a:solidFill>
                <a:srgbClr val="FFFFFF"/>
              </a:solidFill>
              <a:latin typeface="Calibri"/>
              <a:ea typeface="宋体" panose="02010600030101010101" pitchFamily="2" charset="-122"/>
              <a:sym typeface="黑体" panose="02010609060101010101" pitchFamily="2" charset="-122"/>
            </a:endParaRPr>
          </a:p>
        </p:txBody>
      </p:sp>
      <p:grpSp>
        <p:nvGrpSpPr>
          <p:cNvPr id="41995" name="Group 5"/>
          <p:cNvGrpSpPr/>
          <p:nvPr userDrawn="1">
            <p:custDataLst>
              <p:tags r:id="rId5"/>
            </p:custDataLst>
          </p:nvPr>
        </p:nvGrpSpPr>
        <p:grpSpPr>
          <a:xfrm>
            <a:off x="463551" y="6309784"/>
            <a:ext cx="298449" cy="294216"/>
            <a:chOff x="4328868" y="5502988"/>
            <a:chExt cx="500307" cy="493774"/>
          </a:xfrm>
        </p:grpSpPr>
        <p:sp>
          <p:nvSpPr>
            <p:cNvPr id="13" name="Freeform 7">
              <a:hlinkClick action="ppaction://hlinkshowjump?jump=previousslide"/>
            </p:cNvPr>
            <p:cNvSpPr/>
            <p:nvPr>
              <p:custDataLst>
                <p:tags r:id="rId6"/>
              </p:custDataLst>
            </p:nvPr>
          </p:nvSpPr>
          <p:spPr bwMode="auto">
            <a:xfrm>
              <a:off x="4520475" y="5648633"/>
              <a:ext cx="117092" cy="202484"/>
            </a:xfrm>
            <a:custGeom>
              <a:gdLst>
                <a:gd name="T0" fmla="*/ 417 w 425"/>
                <a:gd name="T1" fmla="*/ 77 h 728"/>
                <a:gd name="T2" fmla="*/ 131 w 425"/>
                <a:gd name="T3" fmla="*/ 364 h 728"/>
                <a:gd name="T4" fmla="*/ 417 w 425"/>
                <a:gd name="T5" fmla="*/ 650 h 728"/>
                <a:gd name="T6" fmla="*/ 425 w 425"/>
                <a:gd name="T7" fmla="*/ 667 h 728"/>
                <a:gd name="T8" fmla="*/ 417 w 425"/>
                <a:gd name="T9" fmla="*/ 684 h 728"/>
                <a:gd name="T10" fmla="*/ 381 w 425"/>
                <a:gd name="T11" fmla="*/ 720 h 728"/>
                <a:gd name="T12" fmla="*/ 364 w 425"/>
                <a:gd name="T13" fmla="*/ 728 h 728"/>
                <a:gd name="T14" fmla="*/ 347 w 425"/>
                <a:gd name="T15" fmla="*/ 720 h 728"/>
                <a:gd name="T16" fmla="*/ 8 w 425"/>
                <a:gd name="T17" fmla="*/ 381 h 728"/>
                <a:gd name="T18" fmla="*/ 0 w 425"/>
                <a:gd name="T19" fmla="*/ 364 h 728"/>
                <a:gd name="T20" fmla="*/ 8 w 425"/>
                <a:gd name="T21" fmla="*/ 347 h 728"/>
                <a:gd name="T22" fmla="*/ 347 w 425"/>
                <a:gd name="T23" fmla="*/ 7 h 728"/>
                <a:gd name="T24" fmla="*/ 364 w 425"/>
                <a:gd name="T25" fmla="*/ 0 h 728"/>
                <a:gd name="T26" fmla="*/ 381 w 425"/>
                <a:gd name="T27" fmla="*/ 7 h 728"/>
                <a:gd name="T28" fmla="*/ 417 w 425"/>
                <a:gd name="T29" fmla="*/ 44 h 728"/>
                <a:gd name="T30" fmla="*/ 425 w 425"/>
                <a:gd name="T31" fmla="*/ 60 h 728"/>
                <a:gd name="T32" fmla="*/ 417 w 425"/>
                <a:gd name="T33" fmla="*/ 77 h 7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25" h="728">
                  <a:moveTo>
                    <a:pt x="417" y="77"/>
                  </a:moveTo>
                  <a:cubicBezTo>
                    <a:pt x="131" y="364"/>
                    <a:pt x="131" y="364"/>
                    <a:pt x="131" y="364"/>
                  </a:cubicBezTo>
                  <a:cubicBezTo>
                    <a:pt x="417" y="650"/>
                    <a:pt x="417" y="650"/>
                    <a:pt x="417" y="650"/>
                  </a:cubicBezTo>
                  <a:cubicBezTo>
                    <a:pt x="422" y="655"/>
                    <a:pt x="425" y="661"/>
                    <a:pt x="425" y="667"/>
                  </a:cubicBezTo>
                  <a:cubicBezTo>
                    <a:pt x="425" y="673"/>
                    <a:pt x="422" y="680"/>
                    <a:pt x="417" y="684"/>
                  </a:cubicBezTo>
                  <a:cubicBezTo>
                    <a:pt x="381" y="720"/>
                    <a:pt x="381" y="720"/>
                    <a:pt x="381" y="720"/>
                  </a:cubicBezTo>
                  <a:cubicBezTo>
                    <a:pt x="377" y="725"/>
                    <a:pt x="370" y="728"/>
                    <a:pt x="364" y="728"/>
                  </a:cubicBezTo>
                  <a:cubicBezTo>
                    <a:pt x="358" y="728"/>
                    <a:pt x="352" y="725"/>
                    <a:pt x="347" y="720"/>
                  </a:cubicBezTo>
                  <a:cubicBezTo>
                    <a:pt x="8" y="381"/>
                    <a:pt x="8" y="381"/>
                    <a:pt x="8" y="381"/>
                  </a:cubicBezTo>
                  <a:cubicBezTo>
                    <a:pt x="3" y="376"/>
                    <a:pt x="0" y="369"/>
                    <a:pt x="0" y="364"/>
                  </a:cubicBezTo>
                  <a:cubicBezTo>
                    <a:pt x="0" y="358"/>
                    <a:pt x="3" y="351"/>
                    <a:pt x="8" y="347"/>
                  </a:cubicBezTo>
                  <a:cubicBezTo>
                    <a:pt x="347" y="7"/>
                    <a:pt x="347" y="7"/>
                    <a:pt x="347" y="7"/>
                  </a:cubicBezTo>
                  <a:cubicBezTo>
                    <a:pt x="352" y="3"/>
                    <a:pt x="358" y="0"/>
                    <a:pt x="364" y="0"/>
                  </a:cubicBezTo>
                  <a:cubicBezTo>
                    <a:pt x="370" y="0"/>
                    <a:pt x="377" y="3"/>
                    <a:pt x="381" y="7"/>
                  </a:cubicBezTo>
                  <a:cubicBezTo>
                    <a:pt x="417" y="44"/>
                    <a:pt x="417" y="44"/>
                    <a:pt x="417" y="44"/>
                  </a:cubicBezTo>
                  <a:cubicBezTo>
                    <a:pt x="422" y="48"/>
                    <a:pt x="425" y="54"/>
                    <a:pt x="425" y="60"/>
                  </a:cubicBezTo>
                  <a:cubicBezTo>
                    <a:pt x="425" y="66"/>
                    <a:pt x="422" y="73"/>
                    <a:pt x="417" y="77"/>
                  </a:cubicBezTo>
                  <a:close/>
                </a:path>
              </a:pathLst>
            </a:cu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4" name="Freeform 8">
              <a:hlinkClick action="ppaction://hlinkshowjump?jump=previousslide"/>
            </p:cNvPr>
            <p:cNvSpPr/>
            <p:nvPr>
              <p:custDataLst>
                <p:tags r:id="rId7"/>
              </p:custDataLst>
            </p:nvPr>
          </p:nvSpPr>
          <p:spPr bwMode="auto">
            <a:xfrm>
              <a:off x="4328868" y="5502988"/>
              <a:ext cx="500307" cy="493774"/>
            </a:xfrm>
            <a:custGeom>
              <a:gdLst>
                <a:gd name="T0" fmla="*/ 2355 w 2753"/>
                <a:gd name="T1" fmla="*/ 114 h 2716"/>
                <a:gd name="T2" fmla="*/ 2639 w 2753"/>
                <a:gd name="T3" fmla="*/ 399 h 2716"/>
                <a:gd name="T4" fmla="*/ 2639 w 2753"/>
                <a:gd name="T5" fmla="*/ 2317 h 2716"/>
                <a:gd name="T6" fmla="*/ 2355 w 2753"/>
                <a:gd name="T7" fmla="*/ 2602 h 2716"/>
                <a:gd name="T8" fmla="*/ 398 w 2753"/>
                <a:gd name="T9" fmla="*/ 2602 h 2716"/>
                <a:gd name="T10" fmla="*/ 113 w 2753"/>
                <a:gd name="T11" fmla="*/ 2317 h 2716"/>
                <a:gd name="T12" fmla="*/ 113 w 2753"/>
                <a:gd name="T13" fmla="*/ 399 h 2716"/>
                <a:gd name="T14" fmla="*/ 398 w 2753"/>
                <a:gd name="T15" fmla="*/ 114 h 2716"/>
                <a:gd name="T16" fmla="*/ 2355 w 2753"/>
                <a:gd name="T17" fmla="*/ 114 h 2716"/>
                <a:gd name="T18" fmla="*/ 2355 w 2753"/>
                <a:gd name="T19" fmla="*/ 0 h 2716"/>
                <a:gd name="T20" fmla="*/ 398 w 2753"/>
                <a:gd name="T21" fmla="*/ 0 h 2716"/>
                <a:gd name="T22" fmla="*/ 0 w 2753"/>
                <a:gd name="T23" fmla="*/ 399 h 2716"/>
                <a:gd name="T24" fmla="*/ 0 w 2753"/>
                <a:gd name="T25" fmla="*/ 2317 h 2716"/>
                <a:gd name="T26" fmla="*/ 398 w 2753"/>
                <a:gd name="T27" fmla="*/ 2716 h 2716"/>
                <a:gd name="T28" fmla="*/ 2355 w 2753"/>
                <a:gd name="T29" fmla="*/ 2716 h 2716"/>
                <a:gd name="T30" fmla="*/ 2753 w 2753"/>
                <a:gd name="T31" fmla="*/ 2317 h 2716"/>
                <a:gd name="T32" fmla="*/ 2753 w 2753"/>
                <a:gd name="T33" fmla="*/ 399 h 2716"/>
                <a:gd name="T34" fmla="*/ 2355 w 2753"/>
                <a:gd name="T35" fmla="*/ 0 h 27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53" h="2716">
                  <a:moveTo>
                    <a:pt x="2355" y="114"/>
                  </a:moveTo>
                  <a:cubicBezTo>
                    <a:pt x="2512" y="114"/>
                    <a:pt x="2639" y="242"/>
                    <a:pt x="2639" y="399"/>
                  </a:cubicBezTo>
                  <a:cubicBezTo>
                    <a:pt x="2639" y="2317"/>
                    <a:pt x="2639" y="2317"/>
                    <a:pt x="2639" y="2317"/>
                  </a:cubicBezTo>
                  <a:cubicBezTo>
                    <a:pt x="2639" y="2474"/>
                    <a:pt x="2512" y="2602"/>
                    <a:pt x="2355" y="2602"/>
                  </a:cubicBezTo>
                  <a:cubicBezTo>
                    <a:pt x="398" y="2602"/>
                    <a:pt x="398" y="2602"/>
                    <a:pt x="398" y="2602"/>
                  </a:cubicBezTo>
                  <a:cubicBezTo>
                    <a:pt x="241" y="2602"/>
                    <a:pt x="113" y="2474"/>
                    <a:pt x="113" y="2317"/>
                  </a:cubicBezTo>
                  <a:cubicBezTo>
                    <a:pt x="113" y="399"/>
                    <a:pt x="113" y="399"/>
                    <a:pt x="113" y="399"/>
                  </a:cubicBezTo>
                  <a:cubicBezTo>
                    <a:pt x="113" y="242"/>
                    <a:pt x="241" y="114"/>
                    <a:pt x="398" y="114"/>
                  </a:cubicBezTo>
                  <a:cubicBezTo>
                    <a:pt x="2355" y="114"/>
                    <a:pt x="2355" y="114"/>
                    <a:pt x="2355" y="114"/>
                  </a:cubicBezTo>
                  <a:moveTo>
                    <a:pt x="2355" y="0"/>
                  </a:moveTo>
                  <a:cubicBezTo>
                    <a:pt x="398" y="0"/>
                    <a:pt x="398" y="0"/>
                    <a:pt x="398" y="0"/>
                  </a:cubicBezTo>
                  <a:cubicBezTo>
                    <a:pt x="178" y="0"/>
                    <a:pt x="0" y="179"/>
                    <a:pt x="0" y="399"/>
                  </a:cubicBezTo>
                  <a:cubicBezTo>
                    <a:pt x="0" y="2317"/>
                    <a:pt x="0" y="2317"/>
                    <a:pt x="0" y="2317"/>
                  </a:cubicBezTo>
                  <a:cubicBezTo>
                    <a:pt x="0" y="2538"/>
                    <a:pt x="178" y="2716"/>
                    <a:pt x="398" y="2716"/>
                  </a:cubicBezTo>
                  <a:cubicBezTo>
                    <a:pt x="2355" y="2716"/>
                    <a:pt x="2355" y="2716"/>
                    <a:pt x="2355" y="2716"/>
                  </a:cubicBezTo>
                  <a:cubicBezTo>
                    <a:pt x="2575" y="2716"/>
                    <a:pt x="2753" y="2538"/>
                    <a:pt x="2753" y="2317"/>
                  </a:cubicBezTo>
                  <a:cubicBezTo>
                    <a:pt x="2753" y="399"/>
                    <a:pt x="2753" y="399"/>
                    <a:pt x="2753" y="399"/>
                  </a:cubicBezTo>
                  <a:cubicBezTo>
                    <a:pt x="2753" y="179"/>
                    <a:pt x="2575" y="0"/>
                    <a:pt x="2355" y="0"/>
                  </a:cubicBezTo>
                  <a:close/>
                </a:path>
              </a:pathLst>
            </a:cu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</p:grpSp>
      <p:grpSp>
        <p:nvGrpSpPr>
          <p:cNvPr id="41996" name="Group 9"/>
          <p:cNvGrpSpPr/>
          <p:nvPr userDrawn="1">
            <p:custDataLst>
              <p:tags r:id="rId8"/>
            </p:custDataLst>
          </p:nvPr>
        </p:nvGrpSpPr>
        <p:grpSpPr>
          <a:xfrm flipH="1">
            <a:off x="1244600" y="6309784"/>
            <a:ext cx="298451" cy="294216"/>
            <a:chOff x="4328868" y="5502988"/>
            <a:chExt cx="500307" cy="493774"/>
          </a:xfrm>
        </p:grpSpPr>
        <p:sp>
          <p:nvSpPr>
            <p:cNvPr id="16" name="Freeform 10">
              <a:hlinkClick action="ppaction://hlinkshowjump?jump=nextslide"/>
            </p:cNvPr>
            <p:cNvSpPr/>
            <p:nvPr>
              <p:custDataLst>
                <p:tags r:id="rId9"/>
              </p:custDataLst>
            </p:nvPr>
          </p:nvSpPr>
          <p:spPr bwMode="auto">
            <a:xfrm>
              <a:off x="4520475" y="5648633"/>
              <a:ext cx="117094" cy="202484"/>
            </a:xfrm>
            <a:custGeom>
              <a:gdLst>
                <a:gd name="T0" fmla="*/ 417 w 425"/>
                <a:gd name="T1" fmla="*/ 77 h 728"/>
                <a:gd name="T2" fmla="*/ 131 w 425"/>
                <a:gd name="T3" fmla="*/ 364 h 728"/>
                <a:gd name="T4" fmla="*/ 417 w 425"/>
                <a:gd name="T5" fmla="*/ 650 h 728"/>
                <a:gd name="T6" fmla="*/ 425 w 425"/>
                <a:gd name="T7" fmla="*/ 667 h 728"/>
                <a:gd name="T8" fmla="*/ 417 w 425"/>
                <a:gd name="T9" fmla="*/ 684 h 728"/>
                <a:gd name="T10" fmla="*/ 381 w 425"/>
                <a:gd name="T11" fmla="*/ 720 h 728"/>
                <a:gd name="T12" fmla="*/ 364 w 425"/>
                <a:gd name="T13" fmla="*/ 728 h 728"/>
                <a:gd name="T14" fmla="*/ 347 w 425"/>
                <a:gd name="T15" fmla="*/ 720 h 728"/>
                <a:gd name="T16" fmla="*/ 8 w 425"/>
                <a:gd name="T17" fmla="*/ 381 h 728"/>
                <a:gd name="T18" fmla="*/ 0 w 425"/>
                <a:gd name="T19" fmla="*/ 364 h 728"/>
                <a:gd name="T20" fmla="*/ 8 w 425"/>
                <a:gd name="T21" fmla="*/ 347 h 728"/>
                <a:gd name="T22" fmla="*/ 347 w 425"/>
                <a:gd name="T23" fmla="*/ 7 h 728"/>
                <a:gd name="T24" fmla="*/ 364 w 425"/>
                <a:gd name="T25" fmla="*/ 0 h 728"/>
                <a:gd name="T26" fmla="*/ 381 w 425"/>
                <a:gd name="T27" fmla="*/ 7 h 728"/>
                <a:gd name="T28" fmla="*/ 417 w 425"/>
                <a:gd name="T29" fmla="*/ 44 h 728"/>
                <a:gd name="T30" fmla="*/ 425 w 425"/>
                <a:gd name="T31" fmla="*/ 60 h 728"/>
                <a:gd name="T32" fmla="*/ 417 w 425"/>
                <a:gd name="T33" fmla="*/ 77 h 7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25" h="728">
                  <a:moveTo>
                    <a:pt x="417" y="77"/>
                  </a:moveTo>
                  <a:cubicBezTo>
                    <a:pt x="131" y="364"/>
                    <a:pt x="131" y="364"/>
                    <a:pt x="131" y="364"/>
                  </a:cubicBezTo>
                  <a:cubicBezTo>
                    <a:pt x="417" y="650"/>
                    <a:pt x="417" y="650"/>
                    <a:pt x="417" y="650"/>
                  </a:cubicBezTo>
                  <a:cubicBezTo>
                    <a:pt x="422" y="655"/>
                    <a:pt x="425" y="661"/>
                    <a:pt x="425" y="667"/>
                  </a:cubicBezTo>
                  <a:cubicBezTo>
                    <a:pt x="425" y="673"/>
                    <a:pt x="422" y="680"/>
                    <a:pt x="417" y="684"/>
                  </a:cubicBezTo>
                  <a:cubicBezTo>
                    <a:pt x="381" y="720"/>
                    <a:pt x="381" y="720"/>
                    <a:pt x="381" y="720"/>
                  </a:cubicBezTo>
                  <a:cubicBezTo>
                    <a:pt x="377" y="725"/>
                    <a:pt x="370" y="728"/>
                    <a:pt x="364" y="728"/>
                  </a:cubicBezTo>
                  <a:cubicBezTo>
                    <a:pt x="358" y="728"/>
                    <a:pt x="352" y="725"/>
                    <a:pt x="347" y="720"/>
                  </a:cubicBezTo>
                  <a:cubicBezTo>
                    <a:pt x="8" y="381"/>
                    <a:pt x="8" y="381"/>
                    <a:pt x="8" y="381"/>
                  </a:cubicBezTo>
                  <a:cubicBezTo>
                    <a:pt x="3" y="376"/>
                    <a:pt x="0" y="369"/>
                    <a:pt x="0" y="364"/>
                  </a:cubicBezTo>
                  <a:cubicBezTo>
                    <a:pt x="0" y="358"/>
                    <a:pt x="3" y="351"/>
                    <a:pt x="8" y="347"/>
                  </a:cubicBezTo>
                  <a:cubicBezTo>
                    <a:pt x="347" y="7"/>
                    <a:pt x="347" y="7"/>
                    <a:pt x="347" y="7"/>
                  </a:cubicBezTo>
                  <a:cubicBezTo>
                    <a:pt x="352" y="3"/>
                    <a:pt x="358" y="0"/>
                    <a:pt x="364" y="0"/>
                  </a:cubicBezTo>
                  <a:cubicBezTo>
                    <a:pt x="370" y="0"/>
                    <a:pt x="377" y="3"/>
                    <a:pt x="381" y="7"/>
                  </a:cubicBezTo>
                  <a:cubicBezTo>
                    <a:pt x="417" y="44"/>
                    <a:pt x="417" y="44"/>
                    <a:pt x="417" y="44"/>
                  </a:cubicBezTo>
                  <a:cubicBezTo>
                    <a:pt x="422" y="48"/>
                    <a:pt x="425" y="54"/>
                    <a:pt x="425" y="60"/>
                  </a:cubicBezTo>
                  <a:cubicBezTo>
                    <a:pt x="425" y="66"/>
                    <a:pt x="422" y="73"/>
                    <a:pt x="417" y="77"/>
                  </a:cubicBezTo>
                  <a:close/>
                </a:path>
              </a:pathLst>
            </a:cu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7" name="Freeform 11">
              <a:hlinkClick action="ppaction://hlinkshowjump?jump=nextslide"/>
            </p:cNvPr>
            <p:cNvSpPr/>
            <p:nvPr>
              <p:custDataLst>
                <p:tags r:id="rId10"/>
              </p:custDataLst>
            </p:nvPr>
          </p:nvSpPr>
          <p:spPr bwMode="auto">
            <a:xfrm>
              <a:off x="4328868" y="5502988"/>
              <a:ext cx="500307" cy="493774"/>
            </a:xfrm>
            <a:custGeom>
              <a:gdLst>
                <a:gd name="T0" fmla="*/ 2355 w 2753"/>
                <a:gd name="T1" fmla="*/ 114 h 2716"/>
                <a:gd name="T2" fmla="*/ 2639 w 2753"/>
                <a:gd name="T3" fmla="*/ 399 h 2716"/>
                <a:gd name="T4" fmla="*/ 2639 w 2753"/>
                <a:gd name="T5" fmla="*/ 2317 h 2716"/>
                <a:gd name="T6" fmla="*/ 2355 w 2753"/>
                <a:gd name="T7" fmla="*/ 2602 h 2716"/>
                <a:gd name="T8" fmla="*/ 398 w 2753"/>
                <a:gd name="T9" fmla="*/ 2602 h 2716"/>
                <a:gd name="T10" fmla="*/ 113 w 2753"/>
                <a:gd name="T11" fmla="*/ 2317 h 2716"/>
                <a:gd name="T12" fmla="*/ 113 w 2753"/>
                <a:gd name="T13" fmla="*/ 399 h 2716"/>
                <a:gd name="T14" fmla="*/ 398 w 2753"/>
                <a:gd name="T15" fmla="*/ 114 h 2716"/>
                <a:gd name="T16" fmla="*/ 2355 w 2753"/>
                <a:gd name="T17" fmla="*/ 114 h 2716"/>
                <a:gd name="T18" fmla="*/ 2355 w 2753"/>
                <a:gd name="T19" fmla="*/ 0 h 2716"/>
                <a:gd name="T20" fmla="*/ 398 w 2753"/>
                <a:gd name="T21" fmla="*/ 0 h 2716"/>
                <a:gd name="T22" fmla="*/ 0 w 2753"/>
                <a:gd name="T23" fmla="*/ 399 h 2716"/>
                <a:gd name="T24" fmla="*/ 0 w 2753"/>
                <a:gd name="T25" fmla="*/ 2317 h 2716"/>
                <a:gd name="T26" fmla="*/ 398 w 2753"/>
                <a:gd name="T27" fmla="*/ 2716 h 2716"/>
                <a:gd name="T28" fmla="*/ 2355 w 2753"/>
                <a:gd name="T29" fmla="*/ 2716 h 2716"/>
                <a:gd name="T30" fmla="*/ 2753 w 2753"/>
                <a:gd name="T31" fmla="*/ 2317 h 2716"/>
                <a:gd name="T32" fmla="*/ 2753 w 2753"/>
                <a:gd name="T33" fmla="*/ 399 h 2716"/>
                <a:gd name="T34" fmla="*/ 2355 w 2753"/>
                <a:gd name="T35" fmla="*/ 0 h 27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753" h="2716">
                  <a:moveTo>
                    <a:pt x="2355" y="114"/>
                  </a:moveTo>
                  <a:cubicBezTo>
                    <a:pt x="2512" y="114"/>
                    <a:pt x="2639" y="242"/>
                    <a:pt x="2639" y="399"/>
                  </a:cubicBezTo>
                  <a:cubicBezTo>
                    <a:pt x="2639" y="2317"/>
                    <a:pt x="2639" y="2317"/>
                    <a:pt x="2639" y="2317"/>
                  </a:cubicBezTo>
                  <a:cubicBezTo>
                    <a:pt x="2639" y="2474"/>
                    <a:pt x="2512" y="2602"/>
                    <a:pt x="2355" y="2602"/>
                  </a:cubicBezTo>
                  <a:cubicBezTo>
                    <a:pt x="398" y="2602"/>
                    <a:pt x="398" y="2602"/>
                    <a:pt x="398" y="2602"/>
                  </a:cubicBezTo>
                  <a:cubicBezTo>
                    <a:pt x="241" y="2602"/>
                    <a:pt x="113" y="2474"/>
                    <a:pt x="113" y="2317"/>
                  </a:cubicBezTo>
                  <a:cubicBezTo>
                    <a:pt x="113" y="399"/>
                    <a:pt x="113" y="399"/>
                    <a:pt x="113" y="399"/>
                  </a:cubicBezTo>
                  <a:cubicBezTo>
                    <a:pt x="113" y="242"/>
                    <a:pt x="241" y="114"/>
                    <a:pt x="398" y="114"/>
                  </a:cubicBezTo>
                  <a:cubicBezTo>
                    <a:pt x="2355" y="114"/>
                    <a:pt x="2355" y="114"/>
                    <a:pt x="2355" y="114"/>
                  </a:cubicBezTo>
                  <a:moveTo>
                    <a:pt x="2355" y="0"/>
                  </a:moveTo>
                  <a:cubicBezTo>
                    <a:pt x="398" y="0"/>
                    <a:pt x="398" y="0"/>
                    <a:pt x="398" y="0"/>
                  </a:cubicBezTo>
                  <a:cubicBezTo>
                    <a:pt x="178" y="0"/>
                    <a:pt x="0" y="179"/>
                    <a:pt x="0" y="399"/>
                  </a:cubicBezTo>
                  <a:cubicBezTo>
                    <a:pt x="0" y="2317"/>
                    <a:pt x="0" y="2317"/>
                    <a:pt x="0" y="2317"/>
                  </a:cubicBezTo>
                  <a:cubicBezTo>
                    <a:pt x="0" y="2538"/>
                    <a:pt x="178" y="2716"/>
                    <a:pt x="398" y="2716"/>
                  </a:cubicBezTo>
                  <a:cubicBezTo>
                    <a:pt x="2355" y="2716"/>
                    <a:pt x="2355" y="2716"/>
                    <a:pt x="2355" y="2716"/>
                  </a:cubicBezTo>
                  <a:cubicBezTo>
                    <a:pt x="2575" y="2716"/>
                    <a:pt x="2753" y="2538"/>
                    <a:pt x="2753" y="2317"/>
                  </a:cubicBezTo>
                  <a:cubicBezTo>
                    <a:pt x="2753" y="399"/>
                    <a:pt x="2753" y="399"/>
                    <a:pt x="2753" y="399"/>
                  </a:cubicBezTo>
                  <a:cubicBezTo>
                    <a:pt x="2753" y="179"/>
                    <a:pt x="2575" y="0"/>
                    <a:pt x="2355" y="0"/>
                  </a:cubicBezTo>
                  <a:close/>
                </a:path>
              </a:pathLst>
            </a:cu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</p:grpSp>
      <p:cxnSp>
        <p:nvCxnSpPr>
          <p:cNvPr id="18" name="Straight Connector 3"/>
          <p:cNvCxnSpPr/>
          <p:nvPr>
            <p:custDataLst>
              <p:tags r:id="rId11"/>
            </p:custDataLst>
          </p:nvPr>
        </p:nvCxnSpPr>
        <p:spPr>
          <a:xfrm>
            <a:off x="736600" y="6460067"/>
            <a:ext cx="508000" cy="0"/>
          </a:xfrm>
          <a:prstGeom prst="line">
            <a:avLst/>
          </a:prstGeom>
          <a:ln w="12700"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日期占位符 1"/>
          <p:cNvSpPr/>
          <p:nvPr>
            <p:ph type="dt" sz="half" idx="2"/>
            <p:custDataLst>
              <p:tags r:id="rId12"/>
            </p:custDataLst>
          </p:nvPr>
        </p:nvSpPr>
        <p:spPr>
          <a:xfrm>
            <a:off x="101600" y="6400800"/>
            <a:ext cx="4267200" cy="28363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100" b="0" i="0" u="none" strike="noStrike" kern="1200" cap="none" spc="0" normalizeH="0" baseline="0" noProof="0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" name="页脚占位符 2"/>
          <p:cNvSpPr/>
          <p:nvPr>
            <p:ph type="ftr" sz="quarter" idx="3"/>
            <p:custDataLst>
              <p:tags r:id="rId13"/>
            </p:custDataLst>
          </p:nvPr>
        </p:nvSpPr>
        <p:spPr>
          <a:xfrm>
            <a:off x="7112000" y="6400800"/>
            <a:ext cx="4978400" cy="283633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100" b="0" i="0" u="none" strike="noStrike" kern="1200" cap="none" spc="0" normalizeH="0" baseline="0" noProof="0">
                <a:ln>
                  <a:noFill/>
                </a:ln>
                <a:solidFill>
                  <a:srgbClr val="636363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高三一轮复习</a:t>
            </a:r>
            <a:endParaRPr kumimoji="0" lang="en-US" altLang="zh-CN" sz="1100" b="0" i="0" u="none" strike="noStrike" kern="1200" cap="none" spc="0" normalizeH="0" baseline="0" noProof="0">
              <a:ln>
                <a:noFill/>
              </a:ln>
              <a:solidFill>
                <a:srgbClr val="636363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1" name="灯片编号占位符 3"/>
          <p:cNvSpPr/>
          <p:nvPr>
            <p:ph type="sldNum" sz="quarter" idx="4"/>
            <p:custDataLst>
              <p:tags r:id="rId14"/>
            </p:custDataLst>
          </p:nvPr>
        </p:nvSpPr>
        <p:spPr>
          <a:xfrm>
            <a:off x="5486400" y="6400800"/>
            <a:ext cx="1219200" cy="283633"/>
          </a:xfrm>
          <a:prstGeom prst="rect">
            <a:avLst/>
          </a:prstGeom>
        </p:spPr>
        <p:txBody>
          <a:bodyPr vert="horz" wrap="square" lIns="45720" tIns="45720" rIns="45720" bIns="45720" numCol="1" anchor="ctr" anchorCtr="0" compatLnSpc="1"/>
          <a:lstStyle/>
          <a:p>
            <a:pPr algn="ctr">
              <a:buNone/>
            </a:pPr>
            <a:fld id="{9A0DB2DC-4C9A-4742-B13C-FB6460FD3503}" type="slidenum">
              <a:rPr lang="en-US" altLang="zh-CN">
                <a:ea typeface="黑体" panose="02010609060101010101" pitchFamily="2" charset="-122"/>
              </a:rPr>
              <a:t/>
            </a:fld>
            <a:endParaRPr lang="en-US" altLang="zh-CN"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 spd="slow" advClick="0" advTm="0">
    <p:pull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>
            <a:hlinkClick action="ppaction://noaction"/>
          </p:cNvPr>
          <p:cNvSpPr/>
          <p:nvPr userDrawn="1">
            <p:custDataLst>
              <p:tags r:id="rId2"/>
            </p:custDataLst>
          </p:nvPr>
        </p:nvSpPr>
        <p:spPr>
          <a:xfrm>
            <a:off x="11588380" y="6509159"/>
            <a:ext cx="600710" cy="34798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72000" tIns="36000" rIns="72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latin typeface="微软雅黑" panose="020b0503020204020204" charset="-122"/>
                <a:ea typeface="微软雅黑"/>
              </a:rPr>
              <a:t>考向</a:t>
            </a:r>
            <a:endParaRPr lang="zh-CN" altLang="en-US" b="1"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>
    <p:randomBar dir="vert"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第2章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 userDrawn="1">
            <p:custDataLst>
              <p:tags r:id="rId2"/>
            </p:custDataLst>
          </p:nvPr>
        </p:nvSpPr>
        <p:spPr>
          <a:xfrm>
            <a:off x="226059" y="253464"/>
            <a:ext cx="7588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kern="100">
                <a:solidFill>
                  <a:schemeClr val="accent6"/>
                </a:solidFill>
                <a:latin typeface="Agency FB" panose="020b0503020202020204" pitchFamily="34" charset="0"/>
                <a:ea typeface="微软雅黑"/>
              </a:rPr>
              <a:t>02</a:t>
            </a:r>
            <a:endParaRPr lang="zh-CN" altLang="en-US" sz="4000" kern="100">
              <a:solidFill>
                <a:schemeClr val="accent6"/>
              </a:solidFill>
              <a:latin typeface="Agency FB" panose="020b0503020202020204" pitchFamily="34" charset="0"/>
              <a:ea typeface="微软雅黑"/>
            </a:endParaRPr>
          </a:p>
        </p:txBody>
      </p:sp>
      <p:grpSp>
        <p:nvGrpSpPr>
          <p:cNvPr id="9" name="组合 8"/>
          <p:cNvGrpSpPr/>
          <p:nvPr userDrawn="1">
            <p:custDataLst>
              <p:tags r:id="rId3"/>
            </p:custDataLst>
          </p:nvPr>
        </p:nvGrpSpPr>
        <p:grpSpPr>
          <a:xfrm>
            <a:off x="133160" y="115115"/>
            <a:ext cx="944625" cy="927986"/>
            <a:chOff x="3627746" y="1200316"/>
            <a:chExt cx="944625" cy="927986"/>
          </a:xfrm>
        </p:grpSpPr>
        <p:grpSp>
          <p:nvGrpSpPr>
            <p:cNvPr id="10" name="组合 9"/>
            <p:cNvGrpSpPr/>
            <p:nvPr>
              <p:custDataLst>
                <p:tags r:id="rId4"/>
              </p:custDataLst>
            </p:nvPr>
          </p:nvGrpSpPr>
          <p:grpSpPr>
            <a:xfrm>
              <a:off x="4339636" y="1200316"/>
              <a:ext cx="232735" cy="235114"/>
              <a:chOff x="4387704" y="1106340"/>
              <a:chExt cx="232735" cy="235114"/>
            </a:xfrm>
          </p:grpSpPr>
          <p:cxnSp>
            <p:nvCxnSpPr>
              <p:cNvPr id="14" name="直接连接符 13"/>
              <p:cNvCxnSpPr/>
              <p:nvPr>
                <p:custDataLst>
                  <p:tags r:id="rId5"/>
                </p:custDataLst>
              </p:nvPr>
            </p:nvCxnSpPr>
            <p:spPr>
              <a:xfrm flipH="1">
                <a:off x="4387704" y="1108721"/>
                <a:ext cx="232735" cy="232733"/>
              </a:xfrm>
              <a:prstGeom prst="line">
                <a:avLst/>
              </a:prstGeom>
              <a:ln w="19050">
                <a:solidFill>
                  <a:schemeClr val="accent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>
                <p:custDataLst>
                  <p:tags r:id="rId6"/>
                </p:custDataLst>
              </p:nvPr>
            </p:nvCxnSpPr>
            <p:spPr>
              <a:xfrm flipH="1">
                <a:off x="4425478" y="1106340"/>
                <a:ext cx="128616" cy="128617"/>
              </a:xfrm>
              <a:prstGeom prst="line">
                <a:avLst/>
              </a:prstGeom>
              <a:ln w="19050">
                <a:solidFill>
                  <a:schemeClr val="accent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组合 10"/>
            <p:cNvGrpSpPr/>
            <p:nvPr>
              <p:custDataLst>
                <p:tags r:id="rId7"/>
              </p:custDataLst>
            </p:nvPr>
          </p:nvGrpSpPr>
          <p:grpSpPr>
            <a:xfrm flipH="1" flipV="1">
              <a:off x="3627746" y="1893188"/>
              <a:ext cx="232735" cy="235114"/>
              <a:chOff x="4387704" y="1106340"/>
              <a:chExt cx="232735" cy="235114"/>
            </a:xfrm>
          </p:grpSpPr>
          <p:cxnSp>
            <p:nvCxnSpPr>
              <p:cNvPr id="12" name="直接连接符 11"/>
              <p:cNvCxnSpPr/>
              <p:nvPr>
                <p:custDataLst>
                  <p:tags r:id="rId8"/>
                </p:custDataLst>
              </p:nvPr>
            </p:nvCxnSpPr>
            <p:spPr>
              <a:xfrm flipH="1">
                <a:off x="4387704" y="1108721"/>
                <a:ext cx="232735" cy="232733"/>
              </a:xfrm>
              <a:prstGeom prst="line">
                <a:avLst/>
              </a:prstGeom>
              <a:ln w="19050">
                <a:solidFill>
                  <a:schemeClr val="accent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>
                <p:custDataLst>
                  <p:tags r:id="rId9"/>
                </p:custDataLst>
              </p:nvPr>
            </p:nvCxnSpPr>
            <p:spPr>
              <a:xfrm flipH="1">
                <a:off x="4425478" y="1106340"/>
                <a:ext cx="128616" cy="128617"/>
              </a:xfrm>
              <a:prstGeom prst="line">
                <a:avLst/>
              </a:prstGeom>
              <a:ln w="19050">
                <a:solidFill>
                  <a:schemeClr val="accent6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17" name="直接连接符 16"/>
          <p:cNvCxnSpPr/>
          <p:nvPr userDrawn="1">
            <p:custDataLst>
              <p:tags r:id="rId10"/>
            </p:custDataLst>
          </p:nvPr>
        </p:nvCxnSpPr>
        <p:spPr>
          <a:xfrm>
            <a:off x="841690" y="824316"/>
            <a:ext cx="10508620" cy="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 userDrawn="1">
            <p:custDataLst>
              <p:tags r:id="rId11"/>
            </p:custDataLst>
          </p:nvPr>
        </p:nvCxnSpPr>
        <p:spPr>
          <a:xfrm>
            <a:off x="841690" y="6577416"/>
            <a:ext cx="10508620" cy="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点拨精讲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2"/>
            </p:custDataLst>
          </p:nvPr>
        </p:nvSpPr>
        <p:spPr>
          <a:xfrm>
            <a:off x="179400" y="180000"/>
            <a:ext cx="11833200" cy="6498000"/>
          </a:xfrm>
          <a:prstGeom prst="rect">
            <a:avLst/>
          </a:prstGeom>
          <a:noFill/>
          <a:ln w="3175">
            <a:solidFill>
              <a:schemeClr val="bg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 userDrawn="1">
            <p:custDataLst>
              <p:tags r:id="rId3"/>
            </p:custDataLst>
          </p:nvPr>
        </p:nvSpPr>
        <p:spPr>
          <a:xfrm>
            <a:off x="892601" y="180000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chemeClr val="tx1">
                    <a:lumMod val="85000"/>
                  </a:schemeClr>
                </a:solidFill>
              </a:rPr>
              <a:t>点拨精讲</a:t>
            </a:r>
            <a:endParaRPr lang="zh-CN" altLang="en-US" sz="2800" b="1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12" name="矩形 11"/>
          <p:cNvSpPr/>
          <p:nvPr userDrawn="1">
            <p:custDataLst>
              <p:tags r:id="rId4"/>
            </p:custDataLst>
          </p:nvPr>
        </p:nvSpPr>
        <p:spPr>
          <a:xfrm>
            <a:off x="903359" y="576475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 Black" panose="020b0a04020102020204"/>
                <a:ea typeface="微软雅黑"/>
              </a:rPr>
              <a:t>DIANBOJINGJIANG</a:t>
            </a:r>
            <a:endParaRPr lang="zh-CN" altLang="en-US" sz="160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195034" y="193183"/>
            <a:ext cx="720000" cy="630000"/>
            <a:chOff x="152949" y="193183"/>
            <a:chExt cx="720000" cy="630000"/>
          </a:xfrm>
        </p:grpSpPr>
        <p:sp>
          <p:nvSpPr>
            <p:cNvPr id="8" name="矩形 7"/>
            <p:cNvSpPr/>
            <p:nvPr>
              <p:custDataLst>
                <p:tags r:id="rId6"/>
              </p:custDataLst>
            </p:nvPr>
          </p:nvSpPr>
          <p:spPr>
            <a:xfrm>
              <a:off x="152949" y="193183"/>
              <a:ext cx="540000" cy="540000"/>
            </a:xfrm>
            <a:prstGeom prst="rect">
              <a:avLst/>
            </a:prstGeom>
            <a:noFill/>
            <a:ln w="38100"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>
              <p:custDataLst>
                <p:tags r:id="rId7"/>
              </p:custDataLst>
            </p:nvPr>
          </p:nvSpPr>
          <p:spPr>
            <a:xfrm>
              <a:off x="512949" y="463183"/>
              <a:ext cx="360000" cy="360000"/>
            </a:xfrm>
            <a:prstGeom prst="rect">
              <a:avLst/>
            </a:prstGeom>
            <a:noFill/>
            <a:ln w="38100"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习题">
    <p:bg>
      <p:bgPr>
        <a:solidFill>
          <a:srgbClr val="FFFFFF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正文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/>
            <p:custDataLst>
              <p:tags r:id="rId2"/>
            </p:custDataLst>
          </p:nvPr>
        </p:nvSpPr>
        <p:spPr>
          <a:xfrm>
            <a:off x="335258" y="549372"/>
            <a:ext cx="11521800" cy="5600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 algn="just">
              <a:lnSpc>
                <a:spcPct val="130000"/>
              </a:lnSpc>
              <a:spcBef>
                <a:spcPct val="0"/>
              </a:spcBef>
              <a:buNone/>
              <a:defRPr sz="2800" b="1"/>
            </a:lvl1pPr>
            <a:lvl2pPr marL="609600" indent="0">
              <a:buNone/>
              <a:defRPr sz="2800" b="1"/>
            </a:lvl2pPr>
            <a:lvl3pPr marL="1219200" indent="0">
              <a:buNone/>
              <a:defRPr sz="2800" b="1"/>
            </a:lvl3pPr>
            <a:lvl4pPr marL="1828165" indent="0">
              <a:buNone/>
              <a:defRPr sz="2800" b="1"/>
            </a:lvl4pPr>
            <a:lvl5pPr marL="2437765" indent="0">
              <a:buNone/>
              <a:defRPr sz="2800" b="1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lIns="91438" tIns="45719" rIns="91438" bIns="45719"/>
          <a:lstStyle/>
          <a:p>
            <a:fld id="{7932891C-557F-4DAE-9C62-7A437A8E1DF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 lIns="91438" tIns="45719" rIns="91438" bIns="45719"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lIns="91438" tIns="45719" rIns="91438" bIns="45719"/>
          <a:lstStyle/>
          <a:p>
            <a:fld id="{72CD6AF2-9DFB-4C20-B9F9-A186F19BBBF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38"/>
            <a:ext cx="10972800" cy="585152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918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678488" y="238282"/>
            <a:ext cx="494337" cy="237633"/>
          </a:xfrm>
          <a:prstGeom prst="roundRect">
            <a:avLst>
              <a:gd name="adj" fmla="val 50000"/>
            </a:avLst>
          </a:prstGeom>
          <a:solidFill>
            <a:srgbClr val="FF3333"/>
          </a:solidFill>
          <a:ln>
            <a:noFill/>
          </a:ln>
          <a:effectLst>
            <a:innerShdw dist="25400" dir="13500000">
              <a:prstClr val="black">
                <a:alpha val="59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cxnSp>
        <p:nvCxnSpPr>
          <p:cNvPr id="5" name="直接连接符 4"/>
          <p:cNvCxnSpPr/>
          <p:nvPr>
            <p:custDataLst>
              <p:tags r:id="rId4"/>
            </p:custDataLst>
          </p:nvPr>
        </p:nvCxnSpPr>
        <p:spPr>
          <a:xfrm flipH="1">
            <a:off x="8667751" y="-2116"/>
            <a:ext cx="2048933" cy="2048933"/>
          </a:xfrm>
          <a:prstGeom prst="line">
            <a:avLst/>
          </a:prstGeom>
          <a:ln>
            <a:solidFill>
              <a:srgbClr val="21344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>
            <p:custDataLst>
              <p:tags r:id="rId5"/>
            </p:custDataLst>
          </p:nvPr>
        </p:nvCxnSpPr>
        <p:spPr>
          <a:xfrm flipH="1">
            <a:off x="8705851" y="414867"/>
            <a:ext cx="3452284" cy="3541184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10972800" y="933452"/>
            <a:ext cx="1185333" cy="1234017"/>
          </a:xfrm>
          <a:prstGeom prst="line">
            <a:avLst/>
          </a:prstGeom>
          <a:ln>
            <a:solidFill>
              <a:srgbClr val="21344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>
            <p:custDataLst>
              <p:tags r:id="rId7"/>
            </p:custDataLst>
          </p:nvPr>
        </p:nvCxnSpPr>
        <p:spPr>
          <a:xfrm flipH="1">
            <a:off x="5255685" y="-2116"/>
            <a:ext cx="2628900" cy="2855384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8"/>
            </p:custDataLst>
          </p:nvPr>
        </p:nvCxnSpPr>
        <p:spPr>
          <a:xfrm flipH="1">
            <a:off x="6548296" y="1"/>
            <a:ext cx="666751" cy="734484"/>
          </a:xfrm>
          <a:prstGeom prst="line">
            <a:avLst/>
          </a:prstGeom>
          <a:ln>
            <a:solidFill>
              <a:srgbClr val="21344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椭圆 9"/>
          <p:cNvSpPr/>
          <p:nvPr>
            <p:custDataLst>
              <p:tags r:id="rId9"/>
            </p:custDataLst>
          </p:nvPr>
        </p:nvSpPr>
        <p:spPr>
          <a:xfrm>
            <a:off x="1940984" y="2353734"/>
            <a:ext cx="133351" cy="131233"/>
          </a:xfrm>
          <a:prstGeom prst="ellipse">
            <a:avLst/>
          </a:prstGeom>
          <a:solidFill>
            <a:srgbClr val="2134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椭圆 10"/>
          <p:cNvSpPr/>
          <p:nvPr>
            <p:custDataLst>
              <p:tags r:id="rId10"/>
            </p:custDataLst>
          </p:nvPr>
        </p:nvSpPr>
        <p:spPr>
          <a:xfrm>
            <a:off x="9719734" y="2332568"/>
            <a:ext cx="133351" cy="131233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" name="椭圆 11"/>
          <p:cNvSpPr/>
          <p:nvPr>
            <p:custDataLst>
              <p:tags r:id="rId11"/>
            </p:custDataLst>
          </p:nvPr>
        </p:nvSpPr>
        <p:spPr>
          <a:xfrm>
            <a:off x="4783667" y="2194984"/>
            <a:ext cx="59267" cy="6138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椭圆 12"/>
          <p:cNvSpPr/>
          <p:nvPr>
            <p:custDataLst>
              <p:tags r:id="rId12"/>
            </p:custDataLst>
          </p:nvPr>
        </p:nvSpPr>
        <p:spPr>
          <a:xfrm>
            <a:off x="3611033" y="3276600"/>
            <a:ext cx="61384" cy="61384"/>
          </a:xfrm>
          <a:prstGeom prst="ellipse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椭圆 13"/>
          <p:cNvSpPr/>
          <p:nvPr>
            <p:custDataLst>
              <p:tags r:id="rId13"/>
            </p:custDataLst>
          </p:nvPr>
        </p:nvSpPr>
        <p:spPr>
          <a:xfrm>
            <a:off x="6491145" y="1011767"/>
            <a:ext cx="112184" cy="11430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5" name="椭圆 14"/>
          <p:cNvSpPr/>
          <p:nvPr>
            <p:custDataLst>
              <p:tags r:id="rId14"/>
            </p:custDataLst>
          </p:nvPr>
        </p:nvSpPr>
        <p:spPr>
          <a:xfrm>
            <a:off x="8216900" y="666751"/>
            <a:ext cx="61384" cy="59267"/>
          </a:xfrm>
          <a:prstGeom prst="ellipse">
            <a:avLst/>
          </a:prstGeom>
          <a:solidFill>
            <a:srgbClr val="9DA6B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1F497D">
                  <a:lumMod val="40000"/>
                  <a:lumOff val="60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" name="椭圆 15"/>
          <p:cNvSpPr/>
          <p:nvPr>
            <p:custDataLst>
              <p:tags r:id="rId15"/>
            </p:custDataLst>
          </p:nvPr>
        </p:nvSpPr>
        <p:spPr>
          <a:xfrm>
            <a:off x="6519333" y="2125133"/>
            <a:ext cx="61384" cy="59267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7" name="椭圆 16"/>
          <p:cNvSpPr/>
          <p:nvPr>
            <p:custDataLst>
              <p:tags r:id="rId16"/>
            </p:custDataLst>
          </p:nvPr>
        </p:nvSpPr>
        <p:spPr>
          <a:xfrm>
            <a:off x="2510367" y="3956051"/>
            <a:ext cx="48684" cy="46567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1F497D">
                  <a:lumMod val="40000"/>
                  <a:lumOff val="60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8" name="椭圆 17"/>
          <p:cNvSpPr/>
          <p:nvPr>
            <p:custDataLst>
              <p:tags r:id="rId17"/>
            </p:custDataLst>
          </p:nvPr>
        </p:nvSpPr>
        <p:spPr>
          <a:xfrm>
            <a:off x="8864600" y="2171700"/>
            <a:ext cx="61384" cy="61384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9" name="椭圆 18"/>
          <p:cNvSpPr/>
          <p:nvPr>
            <p:custDataLst>
              <p:tags r:id="rId18"/>
            </p:custDataLst>
          </p:nvPr>
        </p:nvSpPr>
        <p:spPr>
          <a:xfrm>
            <a:off x="8481485" y="2745318"/>
            <a:ext cx="46567" cy="4868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1F497D">
                  <a:lumMod val="40000"/>
                  <a:lumOff val="60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" name="椭圆 19"/>
          <p:cNvSpPr/>
          <p:nvPr>
            <p:custDataLst>
              <p:tags r:id="rId19"/>
            </p:custDataLst>
          </p:nvPr>
        </p:nvSpPr>
        <p:spPr>
          <a:xfrm>
            <a:off x="8623300" y="2908301"/>
            <a:ext cx="44451" cy="46567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1F497D">
                  <a:lumMod val="40000"/>
                  <a:lumOff val="60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1" name="椭圆 20"/>
          <p:cNvSpPr/>
          <p:nvPr>
            <p:custDataLst>
              <p:tags r:id="rId20"/>
            </p:custDataLst>
          </p:nvPr>
        </p:nvSpPr>
        <p:spPr>
          <a:xfrm>
            <a:off x="2946400" y="1742018"/>
            <a:ext cx="44451" cy="46567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1F497D">
                  <a:lumMod val="40000"/>
                  <a:lumOff val="60000"/>
                </a:srgb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2" name="椭圆 21"/>
          <p:cNvSpPr/>
          <p:nvPr>
            <p:custDataLst>
              <p:tags r:id="rId21"/>
            </p:custDataLst>
          </p:nvPr>
        </p:nvSpPr>
        <p:spPr>
          <a:xfrm>
            <a:off x="10947400" y="2142067"/>
            <a:ext cx="61384" cy="61384"/>
          </a:xfrm>
          <a:prstGeom prst="ellipse">
            <a:avLst/>
          </a:prstGeom>
          <a:solidFill>
            <a:srgbClr val="2134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3" name="椭圆 22"/>
          <p:cNvSpPr/>
          <p:nvPr>
            <p:custDataLst>
              <p:tags r:id="rId22"/>
            </p:custDataLst>
          </p:nvPr>
        </p:nvSpPr>
        <p:spPr>
          <a:xfrm>
            <a:off x="3321051" y="3479801"/>
            <a:ext cx="48684" cy="48684"/>
          </a:xfrm>
          <a:prstGeom prst="ellipse">
            <a:avLst/>
          </a:prstGeom>
          <a:solidFill>
            <a:srgbClr val="2134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856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" name="标题 1"/>
          <p:cNvSpPr>
            <a:spLocks noGrp="1"/>
          </p:cNvSpPr>
          <p:nvPr>
            <p:ph type="ctrTitle"/>
            <p:custDataLst>
              <p:tags r:id="rId23"/>
            </p:custDataLst>
          </p:nvPr>
        </p:nvSpPr>
        <p:spPr>
          <a:xfrm>
            <a:off x="1212380" y="96036"/>
            <a:ext cx="4543514" cy="546749"/>
          </a:xfrm>
        </p:spPr>
        <p:txBody>
          <a:bodyPr anchor="b">
            <a:noAutofit/>
          </a:bodyPr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25" name="矩形 24"/>
          <p:cNvSpPr/>
          <p:nvPr userDrawn="1">
            <p:custDataLst>
              <p:tags r:id="rId24"/>
            </p:custDataLst>
          </p:nvPr>
        </p:nvSpPr>
        <p:spPr>
          <a:xfrm>
            <a:off x="-117538" y="-133814"/>
            <a:ext cx="697426" cy="7081024"/>
          </a:xfrm>
          <a:prstGeom prst="rect">
            <a:avLst/>
          </a:prstGeom>
          <a:gradFill flip="none" rotWithShape="1">
            <a:gsLst>
              <a:gs pos="0">
                <a:srgbClr val="091831"/>
              </a:gs>
              <a:gs pos="100000">
                <a:srgbClr val="091831">
                  <a:tint val="23500"/>
                  <a:satMod val="160000"/>
                  <a:alpha val="0"/>
                </a:srgbClr>
              </a:gs>
            </a:gsLst>
            <a:lin ang="0" scaled="1"/>
          </a:gradFill>
          <a:ln>
            <a:solidFill>
              <a:srgbClr val="FF3333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正文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/>
            <p:custDataLst>
              <p:tags r:id="rId2"/>
            </p:custDataLst>
          </p:nvPr>
        </p:nvSpPr>
        <p:spPr>
          <a:xfrm>
            <a:off x="335258" y="549372"/>
            <a:ext cx="11521800" cy="56004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 algn="just">
              <a:lnSpc>
                <a:spcPct val="130000"/>
              </a:lnSpc>
              <a:spcBef>
                <a:spcPct val="0"/>
              </a:spcBef>
              <a:buNone/>
              <a:defRPr sz="2800" b="1"/>
            </a:lvl1pPr>
            <a:lvl2pPr marL="609600" indent="0">
              <a:buNone/>
              <a:defRPr sz="2800" b="1"/>
            </a:lvl2pPr>
            <a:lvl3pPr marL="1219200" indent="0">
              <a:buNone/>
              <a:defRPr sz="2800" b="1"/>
            </a:lvl3pPr>
            <a:lvl4pPr marL="1828165" indent="0">
              <a:buNone/>
              <a:defRPr sz="2800" b="1"/>
            </a:lvl4pPr>
            <a:lvl5pPr marL="2437765" indent="0">
              <a:buNone/>
              <a:defRPr sz="2800" b="1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207.xml" /><Relationship Id="rId31" Type="http://schemas.openxmlformats.org/officeDocument/2006/relationships/image" Target="file:///D:\qq&#25991;&#20214;\712321467\Image\C2C\Image2\%7b75232B38-A165-1FB7-499C-2E1C792CACB5%7d.png" TargetMode="External" /><Relationship Id="rId32" Type="http://schemas.openxmlformats.org/officeDocument/2006/relationships/image" Target="../media/image2.png" /><Relationship Id="rId33" Type="http://schemas.openxmlformats.org/officeDocument/2006/relationships/tags" Target="../tags/tag208.xml" /><Relationship Id="rId34" Type="http://schemas.openxmlformats.org/officeDocument/2006/relationships/tags" Target="../tags/tag209.xml" /><Relationship Id="rId35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slideLayout" Target="../slideLayouts/slideLayout45.xml" /><Relationship Id="rId11" Type="http://schemas.openxmlformats.org/officeDocument/2006/relationships/slideLayout" Target="../slideLayouts/slideLayout46.xml" /><Relationship Id="rId12" Type="http://schemas.openxmlformats.org/officeDocument/2006/relationships/slideLayout" Target="../slideLayouts/slideLayout47.xml" /><Relationship Id="rId13" Type="http://schemas.openxmlformats.org/officeDocument/2006/relationships/slideLayout" Target="../slideLayouts/slideLayout48.xml" /><Relationship Id="rId14" Type="http://schemas.openxmlformats.org/officeDocument/2006/relationships/slideLayout" Target="../slideLayouts/slideLayout49.xml" /><Relationship Id="rId15" Type="http://schemas.openxmlformats.org/officeDocument/2006/relationships/slideLayout" Target="../slideLayouts/slideLayout50.xml" /><Relationship Id="rId16" Type="http://schemas.openxmlformats.org/officeDocument/2006/relationships/tags" Target="../tags/tag311.xml" /><Relationship Id="rId17" Type="http://schemas.openxmlformats.org/officeDocument/2006/relationships/tags" Target="../tags/tag312.xml" /><Relationship Id="rId18" Type="http://schemas.openxmlformats.org/officeDocument/2006/relationships/tags" Target="../tags/tag313.xml" /><Relationship Id="rId19" Type="http://schemas.openxmlformats.org/officeDocument/2006/relationships/tags" Target="../tags/tag314.xml" /><Relationship Id="rId2" Type="http://schemas.openxmlformats.org/officeDocument/2006/relationships/slideLayout" Target="../slideLayouts/slideLayout37.xml" /><Relationship Id="rId20" Type="http://schemas.openxmlformats.org/officeDocument/2006/relationships/tags" Target="../tags/tag315.xml" /><Relationship Id="rId21" Type="http://schemas.openxmlformats.org/officeDocument/2006/relationships/tags" Target="../tags/tag316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2.png" /><Relationship Id="rId24" Type="http://schemas.openxmlformats.org/officeDocument/2006/relationships/tags" Target="../tags/tag317.xml" /><Relationship Id="rId25" Type="http://schemas.openxmlformats.org/officeDocument/2006/relationships/tags" Target="../tags/tag318.xml" /><Relationship Id="rId26" Type="http://schemas.openxmlformats.org/officeDocument/2006/relationships/theme" Target="../theme/theme3.xml" /><Relationship Id="rId3" Type="http://schemas.openxmlformats.org/officeDocument/2006/relationships/slideLayout" Target="../slideLayouts/slideLayout38.xml" /><Relationship Id="rId4" Type="http://schemas.openxmlformats.org/officeDocument/2006/relationships/slideLayout" Target="../slideLayouts/slideLayout39.xml" /><Relationship Id="rId5" Type="http://schemas.openxmlformats.org/officeDocument/2006/relationships/slideLayout" Target="../slideLayouts/slideLayout40.xml" /><Relationship Id="rId6" Type="http://schemas.openxmlformats.org/officeDocument/2006/relationships/slideLayout" Target="../slideLayouts/slideLayout41.xml" /><Relationship Id="rId7" Type="http://schemas.openxmlformats.org/officeDocument/2006/relationships/slideLayout" Target="../slideLayouts/slideLayout42.xml" /><Relationship Id="rId8" Type="http://schemas.openxmlformats.org/officeDocument/2006/relationships/slideLayout" Target="../slideLayouts/slideLayout43.xml" /><Relationship Id="rId9" Type="http://schemas.openxmlformats.org/officeDocument/2006/relationships/slideLayout" Target="../slideLayouts/slideLayout4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25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8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9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30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32" r:link="rId3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3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6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 title="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26.xml" /><Relationship Id="rId3" Type="http://schemas.openxmlformats.org/officeDocument/2006/relationships/image" Target="../media/image3.gif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335.xml" /><Relationship Id="rId4" Type="http://schemas.openxmlformats.org/officeDocument/2006/relationships/tags" Target="../tags/tag33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43.xml" /><Relationship Id="rId3" Type="http://schemas.openxmlformats.org/officeDocument/2006/relationships/tags" Target="../tags/tag344.xml" /><Relationship Id="rId4" Type="http://schemas.openxmlformats.org/officeDocument/2006/relationships/image" Target="NULL" TargetMode="External" /><Relationship Id="rId5" Type="http://schemas.openxmlformats.org/officeDocument/2006/relationships/image" Target="../media/image4.png" /><Relationship Id="rId6" Type="http://schemas.openxmlformats.org/officeDocument/2006/relationships/tags" Target="../tags/tag345.xml" /><Relationship Id="rId7" Type="http://schemas.openxmlformats.org/officeDocument/2006/relationships/tags" Target="../tags/tag34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3.xml" /><Relationship Id="rId11" Type="http://schemas.openxmlformats.org/officeDocument/2006/relationships/tags" Target="../tags/tag354.xml" /><Relationship Id="rId12" Type="http://schemas.openxmlformats.org/officeDocument/2006/relationships/tags" Target="../tags/tag355.xml" /><Relationship Id="rId13" Type="http://schemas.openxmlformats.org/officeDocument/2006/relationships/tags" Target="../tags/tag356.xml" /><Relationship Id="rId14" Type="http://schemas.openxmlformats.org/officeDocument/2006/relationships/tags" Target="../tags/tag357.xml" /><Relationship Id="rId15" Type="http://schemas.openxmlformats.org/officeDocument/2006/relationships/tags" Target="../tags/tag358.xml" /><Relationship Id="rId16" Type="http://schemas.openxmlformats.org/officeDocument/2006/relationships/tags" Target="../tags/tag359.xml" /><Relationship Id="rId17" Type="http://schemas.openxmlformats.org/officeDocument/2006/relationships/tags" Target="../tags/tag360.xml" /><Relationship Id="rId18" Type="http://schemas.openxmlformats.org/officeDocument/2006/relationships/tags" Target="../tags/tag361.xml" /><Relationship Id="rId19" Type="http://schemas.openxmlformats.org/officeDocument/2006/relationships/tags" Target="../tags/tag362.xml" /><Relationship Id="rId2" Type="http://schemas.openxmlformats.org/officeDocument/2006/relationships/tags" Target="../tags/tag347.xml" /><Relationship Id="rId20" Type="http://schemas.openxmlformats.org/officeDocument/2006/relationships/tags" Target="../tags/tag363.xml" /><Relationship Id="rId21" Type="http://schemas.openxmlformats.org/officeDocument/2006/relationships/tags" Target="../tags/tag364.xml" /><Relationship Id="rId22" Type="http://schemas.openxmlformats.org/officeDocument/2006/relationships/tags" Target="../tags/tag365.xml" /><Relationship Id="rId3" Type="http://schemas.openxmlformats.org/officeDocument/2006/relationships/tags" Target="../tags/tag348.xml" /><Relationship Id="rId4" Type="http://schemas.openxmlformats.org/officeDocument/2006/relationships/tags" Target="../tags/tag349.xml" /><Relationship Id="rId5" Type="http://schemas.openxmlformats.org/officeDocument/2006/relationships/image" Target="NULL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350.xml" /><Relationship Id="rId8" Type="http://schemas.openxmlformats.org/officeDocument/2006/relationships/tags" Target="../tags/tag351.xml" /><Relationship Id="rId9" Type="http://schemas.openxmlformats.org/officeDocument/2006/relationships/tags" Target="../tags/tag3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374.xml" /><Relationship Id="rId11" Type="http://schemas.openxmlformats.org/officeDocument/2006/relationships/tags" Target="../tags/tag375.xml" /><Relationship Id="rId12" Type="http://schemas.openxmlformats.org/officeDocument/2006/relationships/tags" Target="../tags/tag376.xml" /><Relationship Id="rId13" Type="http://schemas.openxmlformats.org/officeDocument/2006/relationships/tags" Target="../tags/tag377.xml" /><Relationship Id="rId14" Type="http://schemas.openxmlformats.org/officeDocument/2006/relationships/tags" Target="../tags/tag378.xml" /><Relationship Id="rId15" Type="http://schemas.openxmlformats.org/officeDocument/2006/relationships/tags" Target="../tags/tag379.xml" /><Relationship Id="rId16" Type="http://schemas.openxmlformats.org/officeDocument/2006/relationships/tags" Target="../tags/tag380.xml" /><Relationship Id="rId17" Type="http://schemas.openxmlformats.org/officeDocument/2006/relationships/tags" Target="../tags/tag381.xml" /><Relationship Id="rId18" Type="http://schemas.openxmlformats.org/officeDocument/2006/relationships/tags" Target="../tags/tag382.xml" /><Relationship Id="rId19" Type="http://schemas.openxmlformats.org/officeDocument/2006/relationships/tags" Target="../tags/tag383.xml" /><Relationship Id="rId2" Type="http://schemas.openxmlformats.org/officeDocument/2006/relationships/tags" Target="../tags/tag366.xml" /><Relationship Id="rId20" Type="http://schemas.openxmlformats.org/officeDocument/2006/relationships/tags" Target="../tags/tag384.xml" /><Relationship Id="rId21" Type="http://schemas.openxmlformats.org/officeDocument/2006/relationships/tags" Target="../tags/tag385.xml" /><Relationship Id="rId22" Type="http://schemas.openxmlformats.org/officeDocument/2006/relationships/tags" Target="../tags/tag386.xml" /><Relationship Id="rId23" Type="http://schemas.openxmlformats.org/officeDocument/2006/relationships/tags" Target="../tags/tag387.xml" /><Relationship Id="rId24" Type="http://schemas.openxmlformats.org/officeDocument/2006/relationships/tags" Target="../tags/tag388.xml" /><Relationship Id="rId25" Type="http://schemas.openxmlformats.org/officeDocument/2006/relationships/tags" Target="../tags/tag389.xml" /><Relationship Id="rId26" Type="http://schemas.openxmlformats.org/officeDocument/2006/relationships/tags" Target="../tags/tag390.xml" /><Relationship Id="rId27" Type="http://schemas.openxmlformats.org/officeDocument/2006/relationships/tags" Target="../tags/tag391.xml" /><Relationship Id="rId3" Type="http://schemas.openxmlformats.org/officeDocument/2006/relationships/tags" Target="../tags/tag367.xml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tags" Target="../tags/tag370.xml" /><Relationship Id="rId7" Type="http://schemas.openxmlformats.org/officeDocument/2006/relationships/tags" Target="../tags/tag371.xml" /><Relationship Id="rId8" Type="http://schemas.openxmlformats.org/officeDocument/2006/relationships/tags" Target="../tags/tag372.xml" /><Relationship Id="rId9" Type="http://schemas.openxmlformats.org/officeDocument/2006/relationships/tags" Target="../tags/tag3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92.xml" /><Relationship Id="rId3" Type="http://schemas.openxmlformats.org/officeDocument/2006/relationships/tags" Target="../tags/tag393.xml" /><Relationship Id="rId4" Type="http://schemas.openxmlformats.org/officeDocument/2006/relationships/tags" Target="../tags/tag394.xml" /><Relationship Id="rId5" Type="http://schemas.openxmlformats.org/officeDocument/2006/relationships/image" Target="NULL" TargetMode="External" /><Relationship Id="rId6" Type="http://schemas.openxmlformats.org/officeDocument/2006/relationships/image" Target="../media/image6.png" /><Relationship Id="rId7" Type="http://schemas.openxmlformats.org/officeDocument/2006/relationships/tags" Target="../tags/tag395.xml" /><Relationship Id="rId8" Type="http://schemas.openxmlformats.org/officeDocument/2006/relationships/tags" Target="../tags/tag396.xml" /><Relationship Id="rId9" Type="http://schemas.openxmlformats.org/officeDocument/2006/relationships/tags" Target="../tags/tag3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04.xml" /><Relationship Id="rId11" Type="http://schemas.openxmlformats.org/officeDocument/2006/relationships/tags" Target="../tags/tag405.xml" /><Relationship Id="rId12" Type="http://schemas.openxmlformats.org/officeDocument/2006/relationships/tags" Target="../tags/tag406.xml" /><Relationship Id="rId13" Type="http://schemas.openxmlformats.org/officeDocument/2006/relationships/tags" Target="../tags/tag407.xml" /><Relationship Id="rId14" Type="http://schemas.openxmlformats.org/officeDocument/2006/relationships/tags" Target="../tags/tag408.xml" /><Relationship Id="rId15" Type="http://schemas.openxmlformats.org/officeDocument/2006/relationships/tags" Target="../tags/tag409.xml" /><Relationship Id="rId16" Type="http://schemas.openxmlformats.org/officeDocument/2006/relationships/tags" Target="../tags/tag410.xml" /><Relationship Id="rId17" Type="http://schemas.openxmlformats.org/officeDocument/2006/relationships/tags" Target="../tags/tag411.xml" /><Relationship Id="rId18" Type="http://schemas.openxmlformats.org/officeDocument/2006/relationships/tags" Target="../tags/tag412.xml" /><Relationship Id="rId19" Type="http://schemas.openxmlformats.org/officeDocument/2006/relationships/tags" Target="../tags/tag413.xml" /><Relationship Id="rId2" Type="http://schemas.openxmlformats.org/officeDocument/2006/relationships/tags" Target="../tags/tag398.xml" /><Relationship Id="rId20" Type="http://schemas.openxmlformats.org/officeDocument/2006/relationships/tags" Target="../tags/tag414.xml" /><Relationship Id="rId21" Type="http://schemas.openxmlformats.org/officeDocument/2006/relationships/tags" Target="../tags/tag415.xml" /><Relationship Id="rId22" Type="http://schemas.openxmlformats.org/officeDocument/2006/relationships/tags" Target="../tags/tag416.xml" /><Relationship Id="rId23" Type="http://schemas.openxmlformats.org/officeDocument/2006/relationships/tags" Target="../tags/tag417.xml" /><Relationship Id="rId24" Type="http://schemas.openxmlformats.org/officeDocument/2006/relationships/tags" Target="../tags/tag418.xml" /><Relationship Id="rId25" Type="http://schemas.openxmlformats.org/officeDocument/2006/relationships/tags" Target="../tags/tag419.xml" /><Relationship Id="rId26" Type="http://schemas.openxmlformats.org/officeDocument/2006/relationships/tags" Target="../tags/tag420.xml" /><Relationship Id="rId3" Type="http://schemas.openxmlformats.org/officeDocument/2006/relationships/image" Target="../media/image7.png" /><Relationship Id="rId4" Type="http://schemas.openxmlformats.org/officeDocument/2006/relationships/tags" Target="../tags/tag399.xml" /><Relationship Id="rId5" Type="http://schemas.openxmlformats.org/officeDocument/2006/relationships/image" Target="../media/image8.png" /><Relationship Id="rId6" Type="http://schemas.openxmlformats.org/officeDocument/2006/relationships/tags" Target="../tags/tag400.xml" /><Relationship Id="rId7" Type="http://schemas.openxmlformats.org/officeDocument/2006/relationships/tags" Target="../tags/tag401.xml" /><Relationship Id="rId8" Type="http://schemas.openxmlformats.org/officeDocument/2006/relationships/tags" Target="../tags/tag402.xml" /><Relationship Id="rId9" Type="http://schemas.openxmlformats.org/officeDocument/2006/relationships/tags" Target="../tags/tag4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9.xml" /><Relationship Id="rId11" Type="http://schemas.openxmlformats.org/officeDocument/2006/relationships/tags" Target="../tags/tag430.xml" /><Relationship Id="rId12" Type="http://schemas.openxmlformats.org/officeDocument/2006/relationships/tags" Target="../tags/tag431.xml" /><Relationship Id="rId13" Type="http://schemas.openxmlformats.org/officeDocument/2006/relationships/tags" Target="../tags/tag432.xml" /><Relationship Id="rId14" Type="http://schemas.openxmlformats.org/officeDocument/2006/relationships/tags" Target="../tags/tag433.xml" /><Relationship Id="rId15" Type="http://schemas.openxmlformats.org/officeDocument/2006/relationships/tags" Target="../tags/tag434.xml" /><Relationship Id="rId16" Type="http://schemas.openxmlformats.org/officeDocument/2006/relationships/tags" Target="../tags/tag435.xml" /><Relationship Id="rId17" Type="http://schemas.openxmlformats.org/officeDocument/2006/relationships/tags" Target="../tags/tag436.xml" /><Relationship Id="rId2" Type="http://schemas.openxmlformats.org/officeDocument/2006/relationships/tags" Target="../tags/tag421.xml" /><Relationship Id="rId3" Type="http://schemas.openxmlformats.org/officeDocument/2006/relationships/tags" Target="../tags/tag422.xml" /><Relationship Id="rId4" Type="http://schemas.openxmlformats.org/officeDocument/2006/relationships/tags" Target="../tags/tag423.xml" /><Relationship Id="rId5" Type="http://schemas.openxmlformats.org/officeDocument/2006/relationships/tags" Target="../tags/tag424.xml" /><Relationship Id="rId6" Type="http://schemas.openxmlformats.org/officeDocument/2006/relationships/tags" Target="../tags/tag425.xml" /><Relationship Id="rId7" Type="http://schemas.openxmlformats.org/officeDocument/2006/relationships/tags" Target="../tags/tag426.xml" /><Relationship Id="rId8" Type="http://schemas.openxmlformats.org/officeDocument/2006/relationships/tags" Target="../tags/tag427.xml" /><Relationship Id="rId9" Type="http://schemas.openxmlformats.org/officeDocument/2006/relationships/tags" Target="../tags/tag4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444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tags" Target="../tags/tag4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53.xml" /><Relationship Id="rId11" Type="http://schemas.openxmlformats.org/officeDocument/2006/relationships/tags" Target="../tags/tag454.xml" /><Relationship Id="rId2" Type="http://schemas.openxmlformats.org/officeDocument/2006/relationships/tags" Target="../tags/tag448.xml" /><Relationship Id="rId3" Type="http://schemas.openxmlformats.org/officeDocument/2006/relationships/tags" Target="../tags/tag449.xml" /><Relationship Id="rId4" Type="http://schemas.openxmlformats.org/officeDocument/2006/relationships/tags" Target="../tags/tag450.xml" /><Relationship Id="rId5" Type="http://schemas.openxmlformats.org/officeDocument/2006/relationships/image" Target="../media/image9.png" /><Relationship Id="rId6" Type="http://schemas.openxmlformats.org/officeDocument/2006/relationships/tags" Target="../tags/tag451.xml" /><Relationship Id="rId7" Type="http://schemas.openxmlformats.org/officeDocument/2006/relationships/tags" Target="../tags/tag452.xml" /><Relationship Id="rId8" Type="http://schemas.openxmlformats.org/officeDocument/2006/relationships/image" Target="NULL" TargetMode="External" /><Relationship Id="rId9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10" Type="http://schemas.openxmlformats.org/officeDocument/2006/relationships/tags" Target="../tags/tag463.xml" /><Relationship Id="rId11" Type="http://schemas.openxmlformats.org/officeDocument/2006/relationships/tags" Target="../tags/tag464.xml" /><Relationship Id="rId12" Type="http://schemas.openxmlformats.org/officeDocument/2006/relationships/tags" Target="../tags/tag465.xml" /><Relationship Id="rId13" Type="http://schemas.openxmlformats.org/officeDocument/2006/relationships/tags" Target="../tags/tag466.xml" /><Relationship Id="rId14" Type="http://schemas.openxmlformats.org/officeDocument/2006/relationships/tags" Target="../tags/tag467.xml" /><Relationship Id="rId15" Type="http://schemas.openxmlformats.org/officeDocument/2006/relationships/tags" Target="../tags/tag468.xml" /><Relationship Id="rId16" Type="http://schemas.openxmlformats.org/officeDocument/2006/relationships/tags" Target="../tags/tag469.xml" /><Relationship Id="rId17" Type="http://schemas.openxmlformats.org/officeDocument/2006/relationships/tags" Target="../tags/tag470.xml" /><Relationship Id="rId18" Type="http://schemas.openxmlformats.org/officeDocument/2006/relationships/tags" Target="../tags/tag471.xml" /><Relationship Id="rId19" Type="http://schemas.openxmlformats.org/officeDocument/2006/relationships/tags" Target="../tags/tag472.xml" /><Relationship Id="rId2" Type="http://schemas.openxmlformats.org/officeDocument/2006/relationships/tags" Target="../tags/tag455.xml" /><Relationship Id="rId20" Type="http://schemas.openxmlformats.org/officeDocument/2006/relationships/tags" Target="../tags/tag473.xml" /><Relationship Id="rId21" Type="http://schemas.openxmlformats.org/officeDocument/2006/relationships/tags" Target="../tags/tag474.xml" /><Relationship Id="rId22" Type="http://schemas.openxmlformats.org/officeDocument/2006/relationships/tags" Target="../tags/tag475.xml" /><Relationship Id="rId23" Type="http://schemas.openxmlformats.org/officeDocument/2006/relationships/tags" Target="../tags/tag476.xml" /><Relationship Id="rId24" Type="http://schemas.openxmlformats.org/officeDocument/2006/relationships/tags" Target="../tags/tag477.xml" /><Relationship Id="rId25" Type="http://schemas.openxmlformats.org/officeDocument/2006/relationships/tags" Target="../tags/tag478.xml" /><Relationship Id="rId26" Type="http://schemas.openxmlformats.org/officeDocument/2006/relationships/tags" Target="../tags/tag479.xml" /><Relationship Id="rId27" Type="http://schemas.openxmlformats.org/officeDocument/2006/relationships/tags" Target="../tags/tag480.xml" /><Relationship Id="rId3" Type="http://schemas.openxmlformats.org/officeDocument/2006/relationships/tags" Target="../tags/tag456.xml" /><Relationship Id="rId4" Type="http://schemas.openxmlformats.org/officeDocument/2006/relationships/tags" Target="../tags/tag457.xml" /><Relationship Id="rId5" Type="http://schemas.openxmlformats.org/officeDocument/2006/relationships/tags" Target="../tags/tag458.xml" /><Relationship Id="rId6" Type="http://schemas.openxmlformats.org/officeDocument/2006/relationships/tags" Target="../tags/tag459.xml" /><Relationship Id="rId7" Type="http://schemas.openxmlformats.org/officeDocument/2006/relationships/tags" Target="../tags/tag460.xml" /><Relationship Id="rId8" Type="http://schemas.openxmlformats.org/officeDocument/2006/relationships/tags" Target="../tags/tag461.xml" /><Relationship Id="rId9" Type="http://schemas.openxmlformats.org/officeDocument/2006/relationships/tags" Target="../tags/tag4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10" Type="http://schemas.openxmlformats.org/officeDocument/2006/relationships/tags" Target="../tags/tag486.xml" /><Relationship Id="rId11" Type="http://schemas.openxmlformats.org/officeDocument/2006/relationships/tags" Target="../tags/tag487.xml" /><Relationship Id="rId12" Type="http://schemas.openxmlformats.org/officeDocument/2006/relationships/tags" Target="../tags/tag488.xml" /><Relationship Id="rId13" Type="http://schemas.openxmlformats.org/officeDocument/2006/relationships/tags" Target="../tags/tag489.xml" /><Relationship Id="rId14" Type="http://schemas.openxmlformats.org/officeDocument/2006/relationships/tags" Target="../tags/tag490.xml" /><Relationship Id="rId15" Type="http://schemas.openxmlformats.org/officeDocument/2006/relationships/tags" Target="../tags/tag491.xml" /><Relationship Id="rId16" Type="http://schemas.openxmlformats.org/officeDocument/2006/relationships/tags" Target="../tags/tag492.xml" /><Relationship Id="rId17" Type="http://schemas.openxmlformats.org/officeDocument/2006/relationships/tags" Target="../tags/tag493.xml" /><Relationship Id="rId18" Type="http://schemas.openxmlformats.org/officeDocument/2006/relationships/tags" Target="../tags/tag494.xml" /><Relationship Id="rId19" Type="http://schemas.openxmlformats.org/officeDocument/2006/relationships/tags" Target="../tags/tag495.xml" /><Relationship Id="rId2" Type="http://schemas.openxmlformats.org/officeDocument/2006/relationships/tags" Target="../tags/tag481.xml" /><Relationship Id="rId20" Type="http://schemas.openxmlformats.org/officeDocument/2006/relationships/tags" Target="../tags/tag496.xml" /><Relationship Id="rId21" Type="http://schemas.openxmlformats.org/officeDocument/2006/relationships/tags" Target="../tags/tag497.xml" /><Relationship Id="rId22" Type="http://schemas.openxmlformats.org/officeDocument/2006/relationships/tags" Target="../tags/tag498.xml" /><Relationship Id="rId23" Type="http://schemas.openxmlformats.org/officeDocument/2006/relationships/tags" Target="../tags/tag499.xml" /><Relationship Id="rId24" Type="http://schemas.openxmlformats.org/officeDocument/2006/relationships/tags" Target="../tags/tag500.xml" /><Relationship Id="rId25" Type="http://schemas.openxmlformats.org/officeDocument/2006/relationships/tags" Target="../tags/tag501.xml" /><Relationship Id="rId26" Type="http://schemas.openxmlformats.org/officeDocument/2006/relationships/tags" Target="../tags/tag502.xml" /><Relationship Id="rId27" Type="http://schemas.openxmlformats.org/officeDocument/2006/relationships/tags" Target="../tags/tag503.xml" /><Relationship Id="rId3" Type="http://schemas.openxmlformats.org/officeDocument/2006/relationships/image" Target="../media/image11.png" /><Relationship Id="rId4" Type="http://schemas.openxmlformats.org/officeDocument/2006/relationships/tags" Target="../tags/tag482.xml" /><Relationship Id="rId5" Type="http://schemas.openxmlformats.org/officeDocument/2006/relationships/customXml" Target="../ink/ink1.xml" /><Relationship Id="rId6" Type="http://schemas.openxmlformats.org/officeDocument/2006/relationships/tags" Target="../tags/tag483.xml" /><Relationship Id="rId7" Type="http://schemas.openxmlformats.org/officeDocument/2006/relationships/customXml" Target="../ink/ink2.xml" /><Relationship Id="rId8" Type="http://schemas.openxmlformats.org/officeDocument/2006/relationships/tags" Target="../tags/tag484.xml" /><Relationship Id="rId9" Type="http://schemas.openxmlformats.org/officeDocument/2006/relationships/tags" Target="../tags/tag4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tags" Target="../tags/tag504.xml" /><Relationship Id="rId3" Type="http://schemas.openxmlformats.org/officeDocument/2006/relationships/tags" Target="../tags/tag505.xml" /><Relationship Id="rId4" Type="http://schemas.openxmlformats.org/officeDocument/2006/relationships/tags" Target="../tags/tag506.xml" /><Relationship Id="rId5" Type="http://schemas.openxmlformats.org/officeDocument/2006/relationships/tags" Target="../tags/tag507.xml" /><Relationship Id="rId6" Type="http://schemas.openxmlformats.org/officeDocument/2006/relationships/tags" Target="../tags/tag50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0.xml" /><Relationship Id="rId2" Type="http://schemas.openxmlformats.org/officeDocument/2006/relationships/tags" Target="../tags/tag509.xml" /><Relationship Id="rId3" Type="http://schemas.openxmlformats.org/officeDocument/2006/relationships/tags" Target="../tags/tag510.xml" /><Relationship Id="rId4" Type="http://schemas.openxmlformats.org/officeDocument/2006/relationships/tags" Target="../tags/tag511.xml" /><Relationship Id="rId5" Type="http://schemas.openxmlformats.org/officeDocument/2006/relationships/image" Target="NULL" TargetMode="External" /><Relationship Id="rId6" Type="http://schemas.openxmlformats.org/officeDocument/2006/relationships/image" Target="../media/image12.png" /><Relationship Id="rId7" Type="http://schemas.openxmlformats.org/officeDocument/2006/relationships/tags" Target="../tags/tag512.xml" /><Relationship Id="rId8" Type="http://schemas.openxmlformats.org/officeDocument/2006/relationships/tags" Target="../tags/tag513.xml" /><Relationship Id="rId9" Type="http://schemas.openxmlformats.org/officeDocument/2006/relationships/tags" Target="../tags/tag5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0.xml" /><Relationship Id="rId2" Type="http://schemas.openxmlformats.org/officeDocument/2006/relationships/tags" Target="../tags/tag515.xml" /><Relationship Id="rId3" Type="http://schemas.openxmlformats.org/officeDocument/2006/relationships/tags" Target="../tags/tag516.xml" /><Relationship Id="rId4" Type="http://schemas.openxmlformats.org/officeDocument/2006/relationships/tags" Target="../tags/tag517.xml" /><Relationship Id="rId5" Type="http://schemas.openxmlformats.org/officeDocument/2006/relationships/tags" Target="../tags/tag518.xml" /><Relationship Id="rId6" Type="http://schemas.openxmlformats.org/officeDocument/2006/relationships/tags" Target="../tags/tag51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0.xml" /><Relationship Id="rId2" Type="http://schemas.openxmlformats.org/officeDocument/2006/relationships/tags" Target="../tags/tag520.xml" /><Relationship Id="rId3" Type="http://schemas.openxmlformats.org/officeDocument/2006/relationships/tags" Target="../tags/tag521.xml" /><Relationship Id="rId4" Type="http://schemas.openxmlformats.org/officeDocument/2006/relationships/tags" Target="../tags/tag522.xml" /><Relationship Id="rId5" Type="http://schemas.openxmlformats.org/officeDocument/2006/relationships/tags" Target="../tags/tag523.xml" /><Relationship Id="rId6" Type="http://schemas.openxmlformats.org/officeDocument/2006/relationships/tags" Target="../tags/tag5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0.xml" /><Relationship Id="rId2" Type="http://schemas.openxmlformats.org/officeDocument/2006/relationships/tags" Target="../tags/tag525.xml" /><Relationship Id="rId3" Type="http://schemas.openxmlformats.org/officeDocument/2006/relationships/tags" Target="../tags/tag526.xml" /><Relationship Id="rId4" Type="http://schemas.openxmlformats.org/officeDocument/2006/relationships/tags" Target="../tags/tag527.xml" /><Relationship Id="rId5" Type="http://schemas.openxmlformats.org/officeDocument/2006/relationships/image" Target="../media/image13.png" /><Relationship Id="rId6" Type="http://schemas.openxmlformats.org/officeDocument/2006/relationships/tags" Target="../tags/tag528.xml" /><Relationship Id="rId7" Type="http://schemas.openxmlformats.org/officeDocument/2006/relationships/tags" Target="../tags/tag529.xml" /><Relationship Id="rId8" Type="http://schemas.openxmlformats.org/officeDocument/2006/relationships/tags" Target="../tags/tag530.xml" /><Relationship Id="rId9" Type="http://schemas.openxmlformats.org/officeDocument/2006/relationships/tags" Target="../tags/tag53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10" Type="http://schemas.openxmlformats.org/officeDocument/2006/relationships/tags" Target="../tags/tag539.xml" /><Relationship Id="rId11" Type="http://schemas.openxmlformats.org/officeDocument/2006/relationships/tags" Target="../tags/tag540.xml" /><Relationship Id="rId2" Type="http://schemas.openxmlformats.org/officeDocument/2006/relationships/tags" Target="../tags/tag532.xml" /><Relationship Id="rId3" Type="http://schemas.openxmlformats.org/officeDocument/2006/relationships/tags" Target="../tags/tag533.xml" /><Relationship Id="rId4" Type="http://schemas.openxmlformats.org/officeDocument/2006/relationships/image" Target="../media/image14.jpeg" /><Relationship Id="rId5" Type="http://schemas.openxmlformats.org/officeDocument/2006/relationships/tags" Target="../tags/tag534.xml" /><Relationship Id="rId6" Type="http://schemas.openxmlformats.org/officeDocument/2006/relationships/tags" Target="../tags/tag535.xml" /><Relationship Id="rId7" Type="http://schemas.openxmlformats.org/officeDocument/2006/relationships/tags" Target="../tags/tag536.xml" /><Relationship Id="rId8" Type="http://schemas.openxmlformats.org/officeDocument/2006/relationships/tags" Target="../tags/tag537.xml" /><Relationship Id="rId9" Type="http://schemas.openxmlformats.org/officeDocument/2006/relationships/tags" Target="../tags/tag53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10" Type="http://schemas.openxmlformats.org/officeDocument/2006/relationships/tags" Target="../tags/tag547.xml" /><Relationship Id="rId11" Type="http://schemas.openxmlformats.org/officeDocument/2006/relationships/tags" Target="../tags/tag548.xml" /><Relationship Id="rId12" Type="http://schemas.openxmlformats.org/officeDocument/2006/relationships/tags" Target="../tags/tag549.xml" /><Relationship Id="rId13" Type="http://schemas.openxmlformats.org/officeDocument/2006/relationships/tags" Target="../tags/tag550.xml" /><Relationship Id="rId14" Type="http://schemas.openxmlformats.org/officeDocument/2006/relationships/tags" Target="../tags/tag551.xml" /><Relationship Id="rId15" Type="http://schemas.openxmlformats.org/officeDocument/2006/relationships/tags" Target="../tags/tag552.xml" /><Relationship Id="rId16" Type="http://schemas.openxmlformats.org/officeDocument/2006/relationships/tags" Target="../tags/tag553.xml" /><Relationship Id="rId17" Type="http://schemas.openxmlformats.org/officeDocument/2006/relationships/tags" Target="../tags/tag554.xml" /><Relationship Id="rId18" Type="http://schemas.openxmlformats.org/officeDocument/2006/relationships/tags" Target="../tags/tag555.xml" /><Relationship Id="rId19" Type="http://schemas.openxmlformats.org/officeDocument/2006/relationships/tags" Target="../tags/tag556.xml" /><Relationship Id="rId2" Type="http://schemas.openxmlformats.org/officeDocument/2006/relationships/tags" Target="../tags/tag541.xml" /><Relationship Id="rId20" Type="http://schemas.openxmlformats.org/officeDocument/2006/relationships/tags" Target="../tags/tag557.xml" /><Relationship Id="rId21" Type="http://schemas.openxmlformats.org/officeDocument/2006/relationships/tags" Target="../tags/tag558.xml" /><Relationship Id="rId22" Type="http://schemas.openxmlformats.org/officeDocument/2006/relationships/tags" Target="../tags/tag559.xml" /><Relationship Id="rId23" Type="http://schemas.openxmlformats.org/officeDocument/2006/relationships/tags" Target="../tags/tag560.xml" /><Relationship Id="rId24" Type="http://schemas.openxmlformats.org/officeDocument/2006/relationships/tags" Target="../tags/tag561.xml" /><Relationship Id="rId25" Type="http://schemas.openxmlformats.org/officeDocument/2006/relationships/tags" Target="../tags/tag562.xml" /><Relationship Id="rId26" Type="http://schemas.openxmlformats.org/officeDocument/2006/relationships/tags" Target="../tags/tag563.xml" /><Relationship Id="rId27" Type="http://schemas.openxmlformats.org/officeDocument/2006/relationships/tags" Target="../tags/tag564.xml" /><Relationship Id="rId28" Type="http://schemas.openxmlformats.org/officeDocument/2006/relationships/tags" Target="../tags/tag565.xml" /><Relationship Id="rId29" Type="http://schemas.openxmlformats.org/officeDocument/2006/relationships/tags" Target="../tags/tag566.xml" /><Relationship Id="rId3" Type="http://schemas.openxmlformats.org/officeDocument/2006/relationships/tags" Target="../tags/tag542.xml" /><Relationship Id="rId4" Type="http://schemas.openxmlformats.org/officeDocument/2006/relationships/image" Target="../media/image15.png" /><Relationship Id="rId5" Type="http://schemas.openxmlformats.org/officeDocument/2006/relationships/tags" Target="../tags/tag543.xml" /><Relationship Id="rId6" Type="http://schemas.openxmlformats.org/officeDocument/2006/relationships/image" Target="../media/image16.png" /><Relationship Id="rId7" Type="http://schemas.openxmlformats.org/officeDocument/2006/relationships/tags" Target="../tags/tag544.xml" /><Relationship Id="rId8" Type="http://schemas.openxmlformats.org/officeDocument/2006/relationships/tags" Target="../tags/tag545.xml" /><Relationship Id="rId9" Type="http://schemas.openxmlformats.org/officeDocument/2006/relationships/tags" Target="../tags/tag546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0.xml" /><Relationship Id="rId10" Type="http://schemas.openxmlformats.org/officeDocument/2006/relationships/tags" Target="../tags/tag573.xml" /><Relationship Id="rId2" Type="http://schemas.openxmlformats.org/officeDocument/2006/relationships/tags" Target="../tags/tag567.xml" /><Relationship Id="rId3" Type="http://schemas.openxmlformats.org/officeDocument/2006/relationships/tags" Target="../tags/tag568.xml" /><Relationship Id="rId4" Type="http://schemas.openxmlformats.org/officeDocument/2006/relationships/image" Target="NULL" TargetMode="External" /><Relationship Id="rId5" Type="http://schemas.openxmlformats.org/officeDocument/2006/relationships/image" Target="../media/image17.png" /><Relationship Id="rId6" Type="http://schemas.openxmlformats.org/officeDocument/2006/relationships/tags" Target="../tags/tag569.xml" /><Relationship Id="rId7" Type="http://schemas.openxmlformats.org/officeDocument/2006/relationships/tags" Target="../tags/tag570.xml" /><Relationship Id="rId8" Type="http://schemas.openxmlformats.org/officeDocument/2006/relationships/tags" Target="../tags/tag571.xml" /><Relationship Id="rId9" Type="http://schemas.openxmlformats.org/officeDocument/2006/relationships/tags" Target="../tags/tag57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0.xml" /><Relationship Id="rId2" Type="http://schemas.openxmlformats.org/officeDocument/2006/relationships/tags" Target="../tags/tag574.xml" /><Relationship Id="rId3" Type="http://schemas.openxmlformats.org/officeDocument/2006/relationships/tags" Target="../tags/tag575.xml" /><Relationship Id="rId4" Type="http://schemas.openxmlformats.org/officeDocument/2006/relationships/image" Target="NULL" TargetMode="External" /><Relationship Id="rId5" Type="http://schemas.openxmlformats.org/officeDocument/2006/relationships/image" Target="../media/image17.png" /><Relationship Id="rId6" Type="http://schemas.openxmlformats.org/officeDocument/2006/relationships/tags" Target="../tags/tag576.xml" /><Relationship Id="rId7" Type="http://schemas.openxmlformats.org/officeDocument/2006/relationships/tags" Target="../tags/tag577.xml" /><Relationship Id="rId8" Type="http://schemas.openxmlformats.org/officeDocument/2006/relationships/tags" Target="../tags/tag578.xml" /><Relationship Id="rId9" Type="http://schemas.openxmlformats.org/officeDocument/2006/relationships/tags" Target="../tags/tag579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0.xml" /><Relationship Id="rId2" Type="http://schemas.openxmlformats.org/officeDocument/2006/relationships/tags" Target="../tags/tag580.xml" /><Relationship Id="rId3" Type="http://schemas.openxmlformats.org/officeDocument/2006/relationships/tags" Target="../tags/tag581.xml" /><Relationship Id="rId4" Type="http://schemas.openxmlformats.org/officeDocument/2006/relationships/tags" Target="../tags/tag582.xml" /><Relationship Id="rId5" Type="http://schemas.openxmlformats.org/officeDocument/2006/relationships/tags" Target="../tags/tag58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584.xml" /><Relationship Id="rId3" Type="http://schemas.openxmlformats.org/officeDocument/2006/relationships/tags" Target="../tags/tag585.xml" /><Relationship Id="rId4" Type="http://schemas.openxmlformats.org/officeDocument/2006/relationships/hyperlink" Target="https://d.book118.com/48532234100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4" name="图片 103" title="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254865" cy="70751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矩形 3" title=""/>
          <p:cNvSpPr/>
          <p:nvPr>
            <p:custDataLst>
              <p:tags r:id="rId5"/>
            </p:custDataLst>
          </p:nvPr>
        </p:nvSpPr>
        <p:spPr>
          <a:xfrm>
            <a:off x="-145415" y="2376170"/>
            <a:ext cx="12400280" cy="195453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070C0"/>
              </a:solidFill>
              <a:ea typeface="微软雅黑"/>
            </a:endParaRPr>
          </a:p>
        </p:txBody>
      </p:sp>
      <p:sp>
        <p:nvSpPr>
          <p:cNvPr id="10" name="文本框 11" title=""/>
          <p:cNvSpPr txBox="1"/>
          <p:nvPr>
            <p:custDataLst>
              <p:tags r:id="rId6"/>
            </p:custDataLst>
          </p:nvPr>
        </p:nvSpPr>
        <p:spPr>
          <a:xfrm>
            <a:off x="261620" y="2589530"/>
            <a:ext cx="11667490" cy="16040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2024</a:t>
            </a:r>
            <a:r>
              <a:rPr lang="zh-CN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年</a:t>
            </a:r>
            <a:r>
              <a:rPr lang="en-US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</a:t>
            </a:r>
            <a:r>
              <a:rPr lang="zh-CN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高考二轮复习</a:t>
            </a:r>
            <a:r>
              <a:rPr lang="en-US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endParaRPr lang="en-US" altLang="zh-CN" sz="4800" b="1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  <a:p>
            <a:pPr algn="ctr">
              <a:spcBef>
                <a:spcPct val="0"/>
              </a:spcBef>
              <a:defRPr/>
            </a:pPr>
            <a:r>
              <a:rPr lang="zh-CN" altLang="en-US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专题一</a:t>
            </a:r>
            <a:r>
              <a:rPr lang="en-US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 </a:t>
            </a:r>
            <a:r>
              <a:rPr lang="zh-CN" altLang="en-US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地球运动</a:t>
            </a:r>
            <a:r>
              <a:rPr lang="en-US" altLang="zh-CN" sz="48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 </a:t>
            </a:r>
            <a:endParaRPr lang="zh-CN" altLang="en-US" sz="4800" b="1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矩形 12" title=""/>
          <p:cNvSpPr/>
          <p:nvPr>
            <p:custDataLst>
              <p:tags r:id="rId7"/>
            </p:custDataLst>
          </p:nvPr>
        </p:nvSpPr>
        <p:spPr>
          <a:xfrm>
            <a:off x="261620" y="2575560"/>
            <a:ext cx="11666855" cy="1617980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5" name="内容占位符 4" title=""/>
          <p:cNvGraphicFramePr>
            <a:graphicFrameLocks noGrp="1"/>
          </p:cNvGraphicFramePr>
          <p:nvPr>
            <p:ph idx="1"/>
            <p:custDataLst>
              <p:tags r:id="rId4"/>
            </p:custDataLst>
          </p:nvPr>
        </p:nvGraphicFramePr>
        <p:xfrm>
          <a:off x="635" y="107950"/>
          <a:ext cx="12191365" cy="66446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88035"/>
                <a:gridCol w="813435"/>
                <a:gridCol w="4813935"/>
                <a:gridCol w="643255"/>
                <a:gridCol w="5132705"/>
              </a:tblGrid>
              <a:tr h="87503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考题</a:t>
                      </a:r>
                      <a:endParaRPr lang="zh-CN" altLang="en-US" sz="240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难度</a:t>
                      </a:r>
                      <a:endParaRPr lang="zh-CN" altLang="en-US" sz="2400"/>
                    </a:p>
                    <a:p>
                      <a:pPr algn="ctr">
                        <a:buNone/>
                      </a:pPr>
                      <a:r>
                        <a:rPr lang="zh-CN" altLang="en-US" sz="2400"/>
                        <a:t>系数</a:t>
                      </a:r>
                      <a:endParaRPr lang="zh-CN" altLang="en-US" sz="240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考点</a:t>
                      </a:r>
                      <a:endParaRPr lang="zh-CN" altLang="en-US" sz="240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题型</a:t>
                      </a:r>
                      <a:endParaRPr lang="zh-CN" altLang="en-US" sz="240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命题情景</a:t>
                      </a:r>
                      <a:endParaRPr lang="zh-CN" altLang="en-US" sz="240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</a:tr>
              <a:tr h="1069975">
                <a:tc>
                  <a:txBody>
                    <a:bodyPr vert="horz" wrap="square"/>
                    <a:lstStyle/>
                    <a:p>
                      <a:r>
                        <a:rPr lang="en-US" altLang="zh-CN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24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</a:t>
                      </a:r>
                      <a:endParaRPr lang="en-US" altLang="zh-CN" sz="200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浙江</a:t>
                      </a:r>
                      <a:endParaRPr lang="zh-CN" altLang="en-US" sz="200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</a:rPr>
                        <a:t>0.4</a:t>
                      </a:r>
                      <a:endParaRPr lang="en-US" altLang="zh-CN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地方时的定义、计算 昼夜长短的季节变化 昼夜长短的纬度变化 正午太阳高度的纬度变化</a:t>
                      </a:r>
                      <a:endParaRPr lang="zh-CN" altLang="en-US" sz="200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我国K、Q两地中学生进行日出方位观测</a:t>
                      </a:r>
                      <a:endParaRPr lang="zh-CN" altLang="en-US" sz="20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745490"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23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年辽宁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地方时的定义、计算 遥感（RS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中学地理小组到某综合试验区开展研学活动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1069340"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23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年海南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地方时的定义、计算 昼夜长短的纬度变化 正午太阳高度的纬度变化 太阳方位变化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对日影和太阳高度变化的观测可以判断地理位置、地方时等要素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745490"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23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年浙江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区时的确定、计算 发展多元化结构的能源系统（旧选修）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美国东部时间（西五区）一周每日不同时刻平均发电量按来源划分的统计图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1069975"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23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年全国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地方时的定义、计算 大气对太阳辐射的削弱作用 大气对地面的保温作用 气温及影响因素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日本海附近的珲春与内陆的辽源各日最高气温时刻（北京时间）的月均值不同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</a:tr>
              <a:tr h="106934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22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年河北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000">
                          <a:latin typeface="微软雅黑" panose="020b0503020204020204" charset="-122"/>
                          <a:ea typeface="微软雅黑"/>
                        </a:rPr>
                        <a:t>0.4</a:t>
                      </a:r>
                      <a:endParaRPr lang="en-US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区时的确定、计算 冷锋 洋流对地理环境的影响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北京时间2022年4月25～26日，欧洲西部经历了一次明显的天气变化过程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5" name="内容占位符 4" title=""/>
          <p:cNvGraphicFramePr>
            <a:graphicFrameLocks noGrp="1"/>
          </p:cNvGraphicFramePr>
          <p:nvPr>
            <p:ph idx="1"/>
            <p:custDataLst>
              <p:tags r:id="rId4"/>
            </p:custDataLst>
          </p:nvPr>
        </p:nvGraphicFramePr>
        <p:xfrm>
          <a:off x="635" y="160020"/>
          <a:ext cx="12191365" cy="661098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88035"/>
                <a:gridCol w="813435"/>
                <a:gridCol w="4678045"/>
                <a:gridCol w="575310"/>
                <a:gridCol w="5336540"/>
              </a:tblGrid>
              <a:tr h="87058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考题</a:t>
                      </a:r>
                      <a:endParaRPr lang="zh-CN" altLang="en-US" sz="240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难度</a:t>
                      </a:r>
                      <a:endParaRPr lang="zh-CN" altLang="en-US" sz="2400"/>
                    </a:p>
                    <a:p>
                      <a:pPr algn="ctr">
                        <a:buNone/>
                      </a:pPr>
                      <a:r>
                        <a:rPr lang="zh-CN" altLang="en-US" sz="2400"/>
                        <a:t>系数</a:t>
                      </a:r>
                      <a:endParaRPr lang="zh-CN" altLang="en-US" sz="240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考点</a:t>
                      </a:r>
                      <a:endParaRPr lang="zh-CN" altLang="en-US" sz="240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题型</a:t>
                      </a:r>
                      <a:endParaRPr lang="zh-CN" altLang="en-US" sz="240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/>
                        <a:t>命题情景</a:t>
                      </a:r>
                      <a:endParaRPr lang="zh-CN" altLang="en-US" sz="2400"/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</a:tr>
              <a:tr h="741680">
                <a:tc>
                  <a:txBody>
                    <a:bodyPr vert="horz" wrap="square"/>
                    <a:lstStyle/>
                    <a:p>
                      <a:r>
                        <a:rPr lang="en-US" altLang="zh-CN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22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年天津</a:t>
                      </a:r>
                      <a:endParaRPr lang="zh-CN" altLang="en-US" sz="200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altLang="zh-CN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地方时的定义、计算 昼夜长短的季节变化 昼夜长短的计算 我国的行政区划</a:t>
                      </a:r>
                      <a:endParaRPr lang="zh-CN" altLang="en-US" sz="2000" b="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一位摄影爱好者在我国某山拍摄日出照片</a:t>
                      </a:r>
                      <a:endParaRPr lang="zh-CN" altLang="en-US" sz="20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1386840"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22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年湖北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000">
                          <a:latin typeface="微软雅黑" panose="020b0503020204020204" charset="-122"/>
                          <a:ea typeface="微软雅黑"/>
                        </a:rPr>
                        <a:t>0.4</a:t>
                      </a:r>
                      <a:endParaRPr lang="en-US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晨昏线（圈）的判断 地方时的定义、计算 区时的确定、计算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风云三号E星是全球第一颗在晨昏轨道运行的太阳同步气象卫星，与在轨的风云三号C星、D星形成“晨昏、上午、下午”三星组网格局，可实现全球观测资料的100%覆盖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741680"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22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年江苏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地球自转的旋转中心、方向、周期 地方时的定义、计算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国际空间站某时段轨迹和某时刻位置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1064260">
                <a:tc>
                  <a:txBody>
                    <a:bodyPr vert="horz" wrap="square"/>
                    <a:lstStyle/>
                    <a:p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22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年浙江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太阳直射点的回归运动 地球公转二分二至日图的判读 国际日界线、零时日界线与日期的计算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摄影爱好者在南半球某地朝西北固定方向拍摄太阳照片，拍摄时间为K日及其前、后第8天的同一时刻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74168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21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年山东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地方时的定义、计算 正午太阳高度的计算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日，小李在某地（110°E，40°N）广场游玩时，发现广场平面图中的指向标模糊不清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  <a:tr h="10642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21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年广东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000">
                          <a:latin typeface="微软雅黑" panose="020b0503020204020204" charset="-122"/>
                          <a:ea typeface="微软雅黑"/>
                        </a:rPr>
                        <a:t>0.65</a:t>
                      </a:r>
                      <a:endParaRPr lang="en-US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/>
                        </a:rPr>
                        <a:t>时区的划分 区时的确定、计算 自然地理环境的差异性与自然带</a:t>
                      </a:r>
                      <a:endParaRPr lang="zh-CN" altLang="en-US" sz="2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/>
                        </a:rPr>
                        <a:t>选择</a:t>
                      </a:r>
                      <a:endParaRPr lang="zh-CN" altLang="en-US" sz="2000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</a:rPr>
                        <a:t> 据报道，北京时间2021年4月29日，包括我国搭载空间站天和核心舱的长征5号B等三枚运载火箭先后发射升空</a:t>
                      </a:r>
                      <a:endParaRPr lang="zh-CN" altLang="en-US" sz="2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矩形 5" title=""/>
          <p:cNvSpPr/>
          <p:nvPr>
            <p:custDataLst>
              <p:tags r:id="rId5"/>
            </p:custDataLst>
          </p:nvPr>
        </p:nvSpPr>
        <p:spPr>
          <a:xfrm>
            <a:off x="79375" y="3813175"/>
            <a:ext cx="12111990" cy="2957830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ysClr val="window" lastClr="FFFFFF">
                <a:lumMod val="65000"/>
              </a:sysClr>
            </a:solidFill>
            <a:prstDash val="solid"/>
          </a:ln>
          <a:effectLst/>
        </p:spPr>
        <p:txBody>
          <a:bodyPr wrap="square" lIns="360000" tIns="360000" rIns="360000" bIns="360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3560" indent="-543560" algn="just">
              <a:lnSpc>
                <a:spcPct val="130000"/>
              </a:lnSpc>
              <a:spcAft>
                <a:spcPct val="0"/>
              </a:spcAft>
              <a:tabLst>
                <a:tab pos="5581015"/>
                <a:tab pos="6931025"/>
              </a:tabLst>
            </a:pPr>
            <a:r>
              <a:rPr lang="zh-CN" altLang="en-US" sz="2800" b="1" kern="1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考情命题提取：</a:t>
            </a:r>
            <a:endParaRPr lang="en-US" altLang="zh-CN" sz="2800" b="1" kern="1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543560" indent="-543560" algn="just">
              <a:lnSpc>
                <a:spcPct val="130000"/>
              </a:lnSpc>
              <a:spcAft>
                <a:spcPct val="0"/>
              </a:spcAft>
              <a:tabLst>
                <a:tab pos="5581015"/>
                <a:tab pos="6931025"/>
              </a:tabLst>
            </a:pPr>
            <a:r>
              <a:rPr lang="en-US" altLang="zh-CN" sz="2800" b="1" kern="1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altLang="zh-CN" sz="2800" b="1" kern="1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．结合生活实践情境，考查地方时、区时的计算和日期的变更。</a:t>
            </a:r>
            <a:endParaRPr lang="zh-CN" altLang="zh-CN" sz="2800" b="1" kern="1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543560" indent="-543560" algn="just">
              <a:lnSpc>
                <a:spcPct val="130000"/>
              </a:lnSpc>
              <a:spcAft>
                <a:spcPct val="0"/>
              </a:spcAft>
              <a:tabLst>
                <a:tab pos="5581015"/>
                <a:tab pos="6931025"/>
              </a:tabLst>
            </a:pPr>
            <a:r>
              <a:rPr lang="en-US" altLang="zh-CN" sz="2800" b="1" kern="1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zh-CN" sz="2800" b="1" kern="1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．结合生活实际，</a:t>
            </a:r>
            <a:r>
              <a:rPr lang="zh-CN" altLang="zh-CN" sz="2800" b="1" kern="100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考查</a:t>
            </a:r>
            <a:r>
              <a:rPr lang="zh-CN" altLang="zh-CN" sz="2800" b="1" kern="1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太阳视运动</a:t>
            </a:r>
            <a:r>
              <a:rPr lang="en-US" altLang="zh-CN" sz="2800" b="1" kern="1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zh-CN" sz="2800" b="1" kern="1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尤其是日出、日落时间与方位</a:t>
            </a:r>
            <a:r>
              <a:rPr lang="en-US" altLang="zh-CN" sz="2800" b="1" kern="1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r>
              <a:rPr lang="zh-CN" altLang="zh-CN" sz="2800" b="1" kern="1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、昼夜长短、正午太阳高度的变化规律。</a:t>
            </a:r>
            <a:endParaRPr lang="zh-CN" altLang="zh-CN" sz="2800" b="1" kern="1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基础知识要点网络结构</a:t>
            </a:r>
            <a:endParaRPr lang="zh-CN" altLang="en-US" sz="4000" b="1"/>
          </a:p>
        </p:txBody>
      </p:sp>
      <p:pic>
        <p:nvPicPr>
          <p:cNvPr id="1026" name="Picture 2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635" y="619760"/>
            <a:ext cx="12192000" cy="62693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endParaRPr lang="en-US" altLang="zh-CN" sz="4000" b="1"/>
          </a:p>
        </p:txBody>
      </p:sp>
      <p:sp>
        <p:nvSpPr>
          <p:cNvPr id="30724" name="文本占位符 10" title=""/>
          <p:cNvSpPr>
            <a:spLocks noGrp="1"/>
          </p:cNvSpPr>
          <p:nvPr>
            <p:custDataLst>
              <p:tags r:id="rId4"/>
            </p:custDataLst>
          </p:nvPr>
        </p:nvSpPr>
        <p:spPr bwMode="auto">
          <a:xfrm>
            <a:off x="115570" y="569595"/>
            <a:ext cx="11982450" cy="607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rtlCol="0" anchor="t" anchorCtr="0" compatLnSpc="1">
            <a:noAutofit/>
          </a:bodyPr>
          <a:lstStyle>
            <a:defPPr>
              <a:defRPr lang="zh-CN"/>
            </a:defPPr>
            <a:lvl1pPr mar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2800" b="1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1pPr>
            <a:lvl2pPr marL="60960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None/>
              <a:tabLst>
                <a:tab pos="1609725"/>
              </a:tabLst>
              <a:defRPr sz="2800" b="1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2pPr>
            <a:lvl3pPr marL="121920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None/>
              <a:defRPr sz="2800" b="1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3pPr>
            <a:lvl4pPr marL="1828165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None/>
              <a:defRPr sz="2800" b="1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4pPr>
            <a:lvl5pPr marL="2437765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None/>
              <a:defRPr sz="2800" b="1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l">
              <a:spcAft>
                <a:spcPct val="0"/>
              </a:spcAft>
              <a:tabLst>
                <a:tab pos="5829300"/>
              </a:tabLst>
            </a:pPr>
            <a:r>
              <a:rPr lang="en-US" altLang="zh-CN" sz="2400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(2023·</a:t>
            </a:r>
            <a:r>
              <a:rPr lang="zh-CN" altLang="zh-CN" sz="2400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浙江</a:t>
            </a:r>
            <a:r>
              <a:rPr lang="en-US" altLang="zh-CN" sz="2400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6</a:t>
            </a:r>
            <a:r>
              <a:rPr lang="zh-CN" altLang="zh-CN" sz="2400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月选考，节选</a:t>
            </a:r>
            <a:r>
              <a:rPr lang="en-US" altLang="zh-CN" sz="2400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)</a:t>
            </a:r>
            <a:r>
              <a:rPr lang="zh-CN" altLang="zh-CN" sz="2400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一天内电力网络的供电量应与实际需求相匹配。下图为美国东部时间</a:t>
            </a:r>
            <a:r>
              <a:rPr lang="en-US" altLang="zh-CN" sz="2400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(</a:t>
            </a:r>
            <a:r>
              <a:rPr lang="zh-CN" altLang="zh-CN" sz="2400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西五区</a:t>
            </a:r>
            <a:r>
              <a:rPr lang="en-US" altLang="zh-CN" sz="2400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)</a:t>
            </a:r>
            <a:r>
              <a:rPr lang="zh-CN" altLang="zh-CN" sz="2400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一周每日不同时刻，平均发电量按来源划分的统计图，其中</a:t>
            </a:r>
            <a:r>
              <a:rPr lang="zh-CN" altLang="zh-CN" sz="2400" kern="100">
                <a:latin typeface="宋体" panose="02010600030101010101" pitchFamily="2" charset="-122"/>
                <a:cs typeface="宋体" panose="02010600030101010101" pitchFamily="2" charset="-122"/>
              </a:rPr>
              <a:t>①②③</a:t>
            </a:r>
            <a:r>
              <a:rPr lang="zh-CN" altLang="zh-CN" sz="2400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表示三种不同类型的可再生能源发电量。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据此完成下题</a:t>
            </a:r>
            <a:r>
              <a:rPr lang="zh-CN" altLang="zh-CN" sz="2400" kern="100" smtClean="0">
                <a:latin typeface="Times New Roman" panose="02020603050405020304"/>
                <a:cs typeface="Times New Roman" panose="02020603050405020304"/>
              </a:rPr>
              <a:t>。</a:t>
            </a:r>
            <a:endParaRPr lang="en-US" altLang="zh-CN" sz="2400" kern="100" smtClean="0">
              <a:latin typeface="Times New Roman" panose="02020603050405020304"/>
              <a:cs typeface="Times New Roman" panose="02020603050405020304"/>
            </a:endParaRPr>
          </a:p>
          <a:p>
            <a:pPr indent="457200">
              <a:spcAft>
                <a:spcPct val="0"/>
              </a:spcAft>
              <a:tabLst>
                <a:tab pos="5829300"/>
              </a:tabLst>
            </a:pPr>
            <a:endParaRPr lang="en-US" altLang="zh-CN" kern="100" smtClean="0">
              <a:latin typeface="Times New Roman" panose="02020603050405020304"/>
              <a:cs typeface="Times New Roman" panose="02020603050405020304"/>
            </a:endParaRPr>
          </a:p>
          <a:p>
            <a:pPr indent="457200">
              <a:spcAft>
                <a:spcPct val="0"/>
              </a:spcAft>
              <a:tabLst>
                <a:tab pos="5829300"/>
              </a:tabLst>
            </a:pPr>
            <a:endParaRPr lang="en-US" altLang="zh-CN" kern="100">
              <a:latin typeface="Times New Roman" panose="02020603050405020304"/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5829300"/>
              </a:tabLst>
            </a:pPr>
            <a:endParaRPr lang="en-US" altLang="zh-CN" kern="100">
              <a:latin typeface="Times New Roman" panose="02020603050405020304"/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5829300"/>
              </a:tabLst>
            </a:pPr>
            <a:endParaRPr lang="en-US" altLang="zh-CN" kern="100" smtClean="0">
              <a:latin typeface="Times New Roman" panose="02020603050405020304"/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5829300"/>
              </a:tabLst>
            </a:pPr>
            <a:endParaRPr lang="en-US" altLang="zh-CN" kern="100">
              <a:latin typeface="Times New Roman" panose="02020603050405020304"/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5829300"/>
              </a:tabLst>
            </a:pPr>
            <a:endParaRPr lang="en-US" altLang="zh-CN" kern="100">
              <a:latin typeface="Times New Roman" panose="02020603050405020304"/>
              <a:cs typeface="Times New Roman" panose="02020603050405020304"/>
            </a:endParaRPr>
          </a:p>
          <a:p>
            <a:pPr>
              <a:spcAft>
                <a:spcPct val="0"/>
              </a:spcAft>
              <a:tabLst>
                <a:tab pos="5829300"/>
              </a:tabLst>
            </a:pPr>
            <a:r>
              <a:rPr lang="zh-CN" altLang="zh-CN" sz="2400" kern="100" smtClean="0">
                <a:latin typeface="Times New Roman" panose="02020603050405020304"/>
                <a:cs typeface="Times New Roman" panose="02020603050405020304"/>
              </a:rPr>
              <a:t>当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太阳能发电量在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7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日达到最大值时，北京时间约为</a:t>
            </a:r>
            <a:endParaRPr lang="zh-CN" altLang="zh-CN" sz="10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829300"/>
              </a:tabLst>
            </a:pP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7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日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～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时左右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	B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7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日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7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～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8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时左右</a:t>
            </a:r>
            <a:endParaRPr lang="zh-CN" altLang="zh-CN" sz="10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829300"/>
              </a:tabLst>
            </a:pP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8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日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～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时左右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	D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8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日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8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～</a:t>
            </a:r>
            <a:r>
              <a:rPr lang="en-US" altLang="zh-CN" sz="2400" kern="100">
                <a:latin typeface="Times New Roman" panose="02020603050405020304"/>
                <a:cs typeface="Courier New" panose="02070309020205020404"/>
              </a:rPr>
              <a:t>9</a:t>
            </a:r>
            <a:r>
              <a:rPr lang="zh-CN" altLang="zh-CN" sz="2400" kern="100">
                <a:latin typeface="Times New Roman" panose="02020603050405020304"/>
                <a:cs typeface="Times New Roman" panose="02020603050405020304"/>
              </a:rPr>
              <a:t>时</a:t>
            </a:r>
            <a:r>
              <a:rPr lang="zh-CN" altLang="zh-CN" sz="2400" kern="100" smtClean="0">
                <a:latin typeface="Times New Roman" panose="02020603050405020304"/>
                <a:cs typeface="Times New Roman" panose="02020603050405020304"/>
              </a:rPr>
              <a:t>左右</a:t>
            </a:r>
            <a:endParaRPr lang="zh-CN" altLang="zh-CN" sz="2400" kern="100" smtClean="0">
              <a:latin typeface="Times New Roman" panose="02020603050405020304"/>
              <a:cs typeface="Times New Roman" panose="02020603050405020304"/>
            </a:endParaRPr>
          </a:p>
        </p:txBody>
      </p:sp>
      <p:pic>
        <p:nvPicPr>
          <p:cNvPr id="2050" name="Picture 2" title="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4715" y="2237105"/>
            <a:ext cx="4563110" cy="315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0" name="组合 19" title=""/>
          <p:cNvGrpSpPr/>
          <p:nvPr>
            <p:custDataLst>
              <p:tags r:id="rId8"/>
            </p:custDataLst>
          </p:nvPr>
        </p:nvGrpSpPr>
        <p:grpSpPr>
          <a:xfrm>
            <a:off x="7567930" y="1817496"/>
            <a:ext cx="3676015" cy="2729607"/>
            <a:chOff x="13799" y="2651"/>
            <a:chExt cx="5122" cy="3740"/>
          </a:xfrm>
        </p:grpSpPr>
        <p:grpSp>
          <p:nvGrpSpPr>
            <p:cNvPr id="19" name="组合 18"/>
            <p:cNvGrpSpPr/>
            <p:nvPr>
              <p:custDataLst>
                <p:tags r:id="rId9"/>
              </p:custDataLst>
            </p:nvPr>
          </p:nvGrpSpPr>
          <p:grpSpPr>
            <a:xfrm>
              <a:off x="13799" y="2651"/>
              <a:ext cx="5122" cy="3100"/>
              <a:chOff x="13799" y="2651"/>
              <a:chExt cx="5122" cy="3100"/>
            </a:xfrm>
          </p:grpSpPr>
          <p:grpSp>
            <p:nvGrpSpPr>
              <p:cNvPr id="18" name="组合 17"/>
              <p:cNvGrpSpPr/>
              <p:nvPr>
                <p:custDataLst>
                  <p:tags r:id="rId10"/>
                </p:custDataLst>
              </p:nvPr>
            </p:nvGrpSpPr>
            <p:grpSpPr>
              <a:xfrm>
                <a:off x="13799" y="3296"/>
                <a:ext cx="5122" cy="2455"/>
                <a:chOff x="13799" y="3296"/>
                <a:chExt cx="5122" cy="2455"/>
              </a:xfrm>
            </p:grpSpPr>
            <p:cxnSp>
              <p:nvCxnSpPr>
                <p:cNvPr id="7" name="直接箭头连接符 6"/>
                <p:cNvCxnSpPr/>
                <p:nvPr>
                  <p:custDataLst>
                    <p:tags r:id="rId11"/>
                  </p:custDataLst>
                </p:nvPr>
              </p:nvCxnSpPr>
              <p:spPr>
                <a:xfrm>
                  <a:off x="13799" y="4865"/>
                  <a:ext cx="5122" cy="0"/>
                </a:xfrm>
                <a:prstGeom prst="straightConnector1">
                  <a:avLst/>
                </a:prstGeom>
                <a:ln w="76200">
                  <a:solidFill>
                    <a:srgbClr val="FF0000"/>
                  </a:solidFill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8" name="直接连接符 7"/>
                <p:cNvCxnSpPr/>
                <p:nvPr>
                  <p:custDataLst>
                    <p:tags r:id="rId12"/>
                  </p:custDataLst>
                </p:nvPr>
              </p:nvCxnSpPr>
              <p:spPr>
                <a:xfrm>
                  <a:off x="16454" y="3842"/>
                  <a:ext cx="6" cy="1687"/>
                </a:xfrm>
                <a:prstGeom prst="line">
                  <a:avLst/>
                </a:prstGeom>
                <a:ln w="76200">
                  <a:solidFill>
                    <a:srgbClr val="FF0000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直接连接符 8"/>
                <p:cNvCxnSpPr/>
                <p:nvPr>
                  <p:custDataLst>
                    <p:tags r:id="rId13"/>
                  </p:custDataLst>
                </p:nvPr>
              </p:nvCxnSpPr>
              <p:spPr>
                <a:xfrm flipH="1">
                  <a:off x="14735" y="3619"/>
                  <a:ext cx="30" cy="2132"/>
                </a:xfrm>
                <a:prstGeom prst="line">
                  <a:avLst/>
                </a:prstGeom>
                <a:ln w="76200">
                  <a:solidFill>
                    <a:srgbClr val="FF0000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直接连接符 9"/>
                <p:cNvCxnSpPr/>
                <p:nvPr>
                  <p:custDataLst>
                    <p:tags r:id="rId14"/>
                  </p:custDataLst>
                </p:nvPr>
              </p:nvCxnSpPr>
              <p:spPr>
                <a:xfrm flipH="1">
                  <a:off x="17492" y="3616"/>
                  <a:ext cx="30" cy="2118"/>
                </a:xfrm>
                <a:prstGeom prst="line">
                  <a:avLst/>
                </a:prstGeom>
                <a:ln w="76200">
                  <a:solidFill>
                    <a:srgbClr val="FF0000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sp>
              <p:nvSpPr>
                <p:cNvPr id="11" name="文本框 10"/>
                <p:cNvSpPr txBox="1"/>
                <p:nvPr>
                  <p:custDataLst>
                    <p:tags r:id="rId15"/>
                  </p:custDataLst>
                </p:nvPr>
              </p:nvSpPr>
              <p:spPr>
                <a:xfrm>
                  <a:off x="16093" y="3296"/>
                  <a:ext cx="728" cy="54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algn="l">
                    <a:buClrTx/>
                    <a:buSzTx/>
                    <a:buFontTx/>
                  </a:pPr>
                  <a:r>
                    <a:rPr lang="en-US" altLang="zh-CN" sz="2000" b="1">
                      <a:solidFill>
                        <a:srgbClr val="FF0000"/>
                      </a:solidFill>
                      <a:latin typeface="微软雅黑" panose="020b0503020204020204" charset="-122"/>
                      <a:ea typeface="微软雅黑"/>
                      <a:cs typeface="微软雅黑" panose="020b0503020204020204" charset="-122"/>
                      <a:sym typeface="+mn-ea"/>
                    </a:rPr>
                    <a:t>0°</a:t>
                  </a:r>
                  <a:endPara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  <a:sym typeface="+mn-ea"/>
                  </a:endParaRPr>
                </a:p>
              </p:txBody>
            </p:sp>
          </p:grpSp>
          <p:sp>
            <p:nvSpPr>
              <p:cNvPr id="12" name="文本框 11"/>
              <p:cNvSpPr txBox="1"/>
              <p:nvPr>
                <p:custDataLst>
                  <p:tags r:id="rId16"/>
                </p:custDataLst>
              </p:nvPr>
            </p:nvSpPr>
            <p:spPr>
              <a:xfrm>
                <a:off x="16822" y="2651"/>
                <a:ext cx="1940" cy="1003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北京</a:t>
                </a:r>
                <a:r>
                  <a: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(</a:t>
                </a:r>
                <a:r>
                  <a:rPr lang="zh-CN" altLang="en-US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东八</a:t>
                </a:r>
                <a:r>
                  <a: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)120</a:t>
                </a:r>
                <a:r>
                  <a:rPr lang="zh-CN" altLang="en-US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°</a:t>
                </a:r>
                <a:r>
                  <a: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E</a:t>
                </a:r>
                <a:endParaRPr lang="en-US" altLang="zh-CN" sz="20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</a:endParaRPr>
              </a:p>
            </p:txBody>
          </p:sp>
          <p:sp>
            <p:nvSpPr>
              <p:cNvPr id="14" name="文本框 13"/>
              <p:cNvSpPr txBox="1"/>
              <p:nvPr>
                <p:custDataLst>
                  <p:tags r:id="rId17"/>
                </p:custDataLst>
              </p:nvPr>
            </p:nvSpPr>
            <p:spPr>
              <a:xfrm>
                <a:off x="13799" y="2651"/>
                <a:ext cx="2044" cy="9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（西五）</a:t>
                </a:r>
                <a:r>
                  <a: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75</a:t>
                </a:r>
                <a:r>
                  <a:rPr lang="zh-CN" altLang="en-US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°</a:t>
                </a:r>
                <a:r>
                  <a: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w</a:t>
                </a:r>
                <a:endParaRPr lang="en-US" altLang="zh-CN" sz="20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</a:endParaRPr>
              </a:p>
            </p:txBody>
          </p:sp>
        </p:grpSp>
        <p:sp>
          <p:nvSpPr>
            <p:cNvPr id="15" name="文本框 14"/>
            <p:cNvSpPr txBox="1"/>
            <p:nvPr>
              <p:custDataLst>
                <p:tags r:id="rId18"/>
              </p:custDataLst>
            </p:nvPr>
          </p:nvSpPr>
          <p:spPr>
            <a:xfrm>
              <a:off x="13799" y="5845"/>
              <a:ext cx="1908" cy="5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buClrTx/>
                <a:buSzTx/>
                <a:buFontTx/>
              </a:pPr>
              <a:r>
                <a:rPr lang="en-US" altLang="zh-CN" sz="20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14-15</a:t>
              </a:r>
              <a:endPara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endParaRPr>
            </a:p>
          </p:txBody>
        </p:sp>
      </p:grpSp>
      <p:sp>
        <p:nvSpPr>
          <p:cNvPr id="16" name="文本框 15" title=""/>
          <p:cNvSpPr txBox="1"/>
          <p:nvPr>
            <p:custDataLst>
              <p:tags r:id="rId19"/>
            </p:custDataLst>
          </p:nvPr>
        </p:nvSpPr>
        <p:spPr>
          <a:xfrm>
            <a:off x="9918065" y="4079875"/>
            <a:ext cx="1211580" cy="7080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求北京时间</a:t>
            </a:r>
            <a:endParaRPr lang="zh-CN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20"/>
            </p:custDataLst>
          </p:nvPr>
        </p:nvSpPr>
        <p:spPr>
          <a:xfrm>
            <a:off x="3527425" y="3917950"/>
            <a:ext cx="8664575" cy="291655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真题解析】由图可知，②③能源一天24小时都有，应该不是太阳能发电量，①发电量时间段较短应该代表太阳能发电，7日当太阳能发电量达到最大值时，对应的时间大约为14点，结合材料也就是西五区为14点，北京时间为东8区时间，比西五区早13个小时，即8日3点左右，结合选项，C符合题意。故选C。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5" name="直接连接符 4" title=""/>
          <p:cNvCxnSpPr/>
          <p:nvPr>
            <p:custDataLst>
              <p:tags r:id="rId21"/>
            </p:custDataLst>
          </p:nvPr>
        </p:nvCxnSpPr>
        <p:spPr>
          <a:xfrm flipV="1">
            <a:off x="762000" y="1974215"/>
            <a:ext cx="6405880" cy="3556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6" name="矩形 25" title=""/>
          <p:cNvSpPr/>
          <p:nvPr>
            <p:custDataLst>
              <p:tags r:id="rId22"/>
            </p:custDataLst>
          </p:nvPr>
        </p:nvSpPr>
        <p:spPr>
          <a:xfrm>
            <a:off x="5728970" y="2903220"/>
            <a:ext cx="733425" cy="101473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rgbClr val="FF0000"/>
                </a:solidFill>
                <a:effectLst/>
                <a:latin typeface="Arial" pitchFamily="34" charset="0"/>
                <a:ea typeface="微软雅黑"/>
                <a:cs typeface="Arial" pitchFamily="34" charset="0"/>
              </a:rPr>
              <a:t>C</a:t>
            </a:r>
            <a:endParaRPr lang="en-US" altLang="zh-CN" sz="6000" b="1">
              <a:solidFill>
                <a:srgbClr val="FF0000"/>
              </a:solidFill>
              <a:effectLst/>
              <a:latin typeface="Arial" pitchFamily="34" charset="0"/>
              <a:ea typeface="微软雅黑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3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0" y="638175"/>
            <a:ext cx="1172591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sz="2800" b="0" spc="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（2</a:t>
            </a:r>
            <a:r>
              <a:rPr lang="en-US" sz="2800" b="0" spc="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0</a:t>
            </a:r>
            <a:r>
              <a:rPr sz="2800" b="0" spc="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23</a:t>
            </a:r>
            <a:r>
              <a:rPr sz="2800" spc="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·</a:t>
            </a:r>
            <a:r>
              <a:rPr sz="2800" b="0" spc="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全国</a:t>
            </a:r>
            <a:r>
              <a:rPr lang="zh-CN" sz="2800" b="0" spc="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乙卷</a:t>
            </a:r>
            <a:r>
              <a:rPr sz="2800" b="0" spc="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）</a:t>
            </a:r>
            <a:r>
              <a:rPr sz="2800" b="0" spc="20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位于日本海附近的珲春与内陆的辽源各日最高气温时刻（北京时间）的月均值不同（如表）。规定各日最高气温时刻与月均值相差超过1小时为偏离。据此完成下面小题。</a:t>
            </a:r>
            <a:endParaRPr sz="2800" b="0" spc="200"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365125" y="2326005"/>
          <a:ext cx="8218805" cy="2260600"/>
        </p:xfrm>
        <a:graphic>
          <a:graphicData uri="http://schemas.openxmlformats.org/drawingml/2006/table">
            <a:tbl>
              <a:tblPr/>
              <a:tblGrid>
                <a:gridCol w="711835"/>
                <a:gridCol w="1228090"/>
                <a:gridCol w="1215390"/>
                <a:gridCol w="1541145"/>
                <a:gridCol w="970280"/>
                <a:gridCol w="1541145"/>
                <a:gridCol w="1010920"/>
              </a:tblGrid>
              <a:tr h="100965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气象台站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经度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纬度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1月各日最高气温时刻均值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1月偏离天数/天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7月各日最高气温时刻均值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7月偏离天数/天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珲春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130.35°E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42.86°N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约14时00分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20.8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约14时40分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19.6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辽源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125.15°E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42.90°N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约13时20分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14.4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约13时50分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17.2</a:t>
                      </a:r>
                      <a:endParaRPr lang="en-US" altLang="en-US" sz="2000" b="0"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76200" marR="76200" marT="47625" marB="476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130810" y="4689475"/>
            <a:ext cx="8218170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en-US" altLang="zh-CN" sz="24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1．珲春7月各日最高气温时刻均值滞后当地正午约（     ）A．1小时40分钟	B．2小时00分钟	</a:t>
            </a:r>
            <a:endParaRPr lang="en-US" altLang="zh-CN" sz="2400" b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en-US" altLang="zh-CN" sz="24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C．2小时40分钟	D．3小时20分钟</a:t>
            </a:r>
            <a:endParaRPr lang="en-US" altLang="zh-CN" sz="2400" b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矩形 3" title=""/>
          <p:cNvSpPr/>
          <p:nvPr>
            <p:custDataLst>
              <p:tags r:id="rId6"/>
            </p:custDataLst>
          </p:nvPr>
        </p:nvSpPr>
        <p:spPr>
          <a:xfrm>
            <a:off x="8687435" y="1897380"/>
            <a:ext cx="3434715" cy="3402330"/>
          </a:xfrm>
          <a:prstGeom prst="rect">
            <a:avLst/>
          </a:prstGeom>
          <a:noFill/>
          <a:ln>
            <a:solidFill>
              <a:schemeClr val="accent1"/>
            </a:solidFill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5" name="圆角矩形 4" title=""/>
          <p:cNvSpPr/>
          <p:nvPr>
            <p:custDataLst>
              <p:tags r:id="rId7"/>
            </p:custDataLst>
          </p:nvPr>
        </p:nvSpPr>
        <p:spPr>
          <a:xfrm>
            <a:off x="1115695" y="3380105"/>
            <a:ext cx="1129030" cy="530860"/>
          </a:xfrm>
          <a:prstGeom prst="roundRect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圆角矩形 5" title=""/>
          <p:cNvSpPr/>
          <p:nvPr>
            <p:custDataLst>
              <p:tags r:id="rId8"/>
            </p:custDataLst>
          </p:nvPr>
        </p:nvSpPr>
        <p:spPr>
          <a:xfrm>
            <a:off x="6095365" y="2325370"/>
            <a:ext cx="1405255" cy="1585595"/>
          </a:xfrm>
          <a:prstGeom prst="roundRect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组合 19" title=""/>
          <p:cNvGrpSpPr/>
          <p:nvPr>
            <p:custDataLst>
              <p:tags r:id="rId9"/>
            </p:custDataLst>
          </p:nvPr>
        </p:nvGrpSpPr>
        <p:grpSpPr>
          <a:xfrm>
            <a:off x="8762365" y="1929130"/>
            <a:ext cx="3252470" cy="2121535"/>
            <a:chOff x="13799" y="3038"/>
            <a:chExt cx="5122" cy="3341"/>
          </a:xfrm>
        </p:grpSpPr>
        <p:grpSp>
          <p:nvGrpSpPr>
            <p:cNvPr id="19" name="组合 18"/>
            <p:cNvGrpSpPr/>
            <p:nvPr>
              <p:custDataLst>
                <p:tags r:id="rId10"/>
              </p:custDataLst>
            </p:nvPr>
          </p:nvGrpSpPr>
          <p:grpSpPr>
            <a:xfrm>
              <a:off x="13799" y="3038"/>
              <a:ext cx="5122" cy="2692"/>
              <a:chOff x="13799" y="3038"/>
              <a:chExt cx="5122" cy="2692"/>
            </a:xfrm>
          </p:grpSpPr>
          <p:grpSp>
            <p:nvGrpSpPr>
              <p:cNvPr id="18" name="组合 17"/>
              <p:cNvGrpSpPr/>
              <p:nvPr>
                <p:custDataLst>
                  <p:tags r:id="rId11"/>
                </p:custDataLst>
              </p:nvPr>
            </p:nvGrpSpPr>
            <p:grpSpPr>
              <a:xfrm>
                <a:off x="13799" y="3973"/>
                <a:ext cx="5122" cy="1757"/>
                <a:chOff x="13799" y="3973"/>
                <a:chExt cx="5122" cy="1757"/>
              </a:xfrm>
            </p:grpSpPr>
            <p:cxnSp>
              <p:nvCxnSpPr>
                <p:cNvPr id="7" name="直接箭头连接符 6"/>
                <p:cNvCxnSpPr/>
                <p:nvPr>
                  <p:custDataLst>
                    <p:tags r:id="rId12"/>
                  </p:custDataLst>
                </p:nvPr>
              </p:nvCxnSpPr>
              <p:spPr>
                <a:xfrm>
                  <a:off x="13799" y="4865"/>
                  <a:ext cx="5122" cy="0"/>
                </a:xfrm>
                <a:prstGeom prst="straightConnector1">
                  <a:avLst/>
                </a:prstGeom>
                <a:ln w="19050">
                  <a:solidFill>
                    <a:srgbClr val="FF0000"/>
                  </a:solidFill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8" name="直接连接符 7"/>
                <p:cNvCxnSpPr/>
                <p:nvPr>
                  <p:custDataLst>
                    <p:tags r:id="rId13"/>
                  </p:custDataLst>
                </p:nvPr>
              </p:nvCxnSpPr>
              <p:spPr>
                <a:xfrm>
                  <a:off x="15632" y="4629"/>
                  <a:ext cx="11" cy="56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直接连接符 8"/>
                <p:cNvCxnSpPr/>
                <p:nvPr>
                  <p:custDataLst>
                    <p:tags r:id="rId14"/>
                  </p:custDataLst>
                </p:nvPr>
              </p:nvCxnSpPr>
              <p:spPr>
                <a:xfrm>
                  <a:off x="16649" y="3994"/>
                  <a:ext cx="8" cy="1735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直接连接符 9"/>
                <p:cNvCxnSpPr/>
                <p:nvPr>
                  <p:custDataLst>
                    <p:tags r:id="rId15"/>
                  </p:custDataLst>
                </p:nvPr>
              </p:nvCxnSpPr>
              <p:spPr>
                <a:xfrm flipH="1">
                  <a:off x="17892" y="3973"/>
                  <a:ext cx="0" cy="1757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sp>
              <p:nvSpPr>
                <p:cNvPr id="11" name="文本框 10"/>
                <p:cNvSpPr txBox="1"/>
                <p:nvPr>
                  <p:custDataLst>
                    <p:tags r:id="rId16"/>
                  </p:custDataLst>
                </p:nvPr>
              </p:nvSpPr>
              <p:spPr>
                <a:xfrm>
                  <a:off x="15320" y="4081"/>
                  <a:ext cx="728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algn="l">
                    <a:buClrTx/>
                    <a:buSzTx/>
                    <a:buFontTx/>
                  </a:pPr>
                  <a:r>
                    <a:rPr lang="en-US" altLang="zh-CN" sz="2000" b="1">
                      <a:solidFill>
                        <a:srgbClr val="FF0000"/>
                      </a:solidFill>
                      <a:latin typeface="微软雅黑" panose="020b0503020204020204" charset="-122"/>
                      <a:ea typeface="微软雅黑"/>
                      <a:cs typeface="微软雅黑" panose="020b0503020204020204" charset="-122"/>
                      <a:sym typeface="+mn-ea"/>
                    </a:rPr>
                    <a:t>0°</a:t>
                  </a:r>
                  <a:endPara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  <a:sym typeface="+mn-ea"/>
                  </a:endParaRPr>
                </a:p>
              </p:txBody>
            </p:sp>
          </p:grpSp>
          <p:sp>
            <p:nvSpPr>
              <p:cNvPr id="12" name="文本框 11"/>
              <p:cNvSpPr txBox="1"/>
              <p:nvPr>
                <p:custDataLst>
                  <p:tags r:id="rId17"/>
                </p:custDataLst>
              </p:nvPr>
            </p:nvSpPr>
            <p:spPr>
              <a:xfrm>
                <a:off x="15985" y="3041"/>
                <a:ext cx="1455" cy="1003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北京</a:t>
                </a:r>
                <a:r>
                  <a: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120</a:t>
                </a:r>
                <a:r>
                  <a:rPr lang="zh-CN" altLang="en-US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°</a:t>
                </a:r>
                <a:r>
                  <a: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E</a:t>
                </a:r>
                <a:endParaRPr lang="en-US" altLang="zh-CN" sz="20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</a:endParaRPr>
              </a:p>
            </p:txBody>
          </p:sp>
          <p:sp>
            <p:nvSpPr>
              <p:cNvPr id="14" name="文本框 13"/>
              <p:cNvSpPr txBox="1"/>
              <p:nvPr>
                <p:custDataLst>
                  <p:tags r:id="rId18"/>
                </p:custDataLst>
              </p:nvPr>
            </p:nvSpPr>
            <p:spPr>
              <a:xfrm>
                <a:off x="17228" y="3038"/>
                <a:ext cx="1455" cy="11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珲春</a:t>
                </a:r>
                <a:r>
                  <a: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130</a:t>
                </a:r>
                <a:r>
                  <a:rPr lang="zh-CN" altLang="en-US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°</a:t>
                </a:r>
                <a:r>
                  <a: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E</a:t>
                </a:r>
                <a:endParaRPr lang="en-US" altLang="zh-CN" sz="20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</a:endParaRPr>
              </a:p>
            </p:txBody>
          </p:sp>
        </p:grpSp>
        <p:sp>
          <p:nvSpPr>
            <p:cNvPr id="15" name="文本框 14"/>
            <p:cNvSpPr txBox="1"/>
            <p:nvPr>
              <p:custDataLst>
                <p:tags r:id="rId19"/>
              </p:custDataLst>
            </p:nvPr>
          </p:nvSpPr>
          <p:spPr>
            <a:xfrm>
              <a:off x="15607" y="5751"/>
              <a:ext cx="1908" cy="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buClrTx/>
                <a:buSzTx/>
                <a:buFontTx/>
              </a:pPr>
              <a:r>
                <a:rPr lang="en-US" altLang="zh-CN" sz="20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14：40</a:t>
              </a:r>
              <a:endPara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endParaRPr>
            </a:p>
          </p:txBody>
        </p:sp>
      </p:grpSp>
      <p:sp>
        <p:nvSpPr>
          <p:cNvPr id="16" name="文本框 15" title=""/>
          <p:cNvSpPr txBox="1"/>
          <p:nvPr>
            <p:custDataLst>
              <p:tags r:id="rId20"/>
            </p:custDataLst>
          </p:nvPr>
        </p:nvSpPr>
        <p:spPr>
          <a:xfrm>
            <a:off x="10944225" y="3658870"/>
            <a:ext cx="1211580" cy="7080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求取珲春的地方时</a:t>
            </a:r>
            <a:endParaRPr lang="zh-CN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 title=""/>
          <p:cNvSpPr/>
          <p:nvPr>
            <p:custDataLst>
              <p:tags r:id="rId21"/>
            </p:custDataLst>
          </p:nvPr>
        </p:nvSpPr>
        <p:spPr>
          <a:xfrm>
            <a:off x="1734185" y="1118870"/>
            <a:ext cx="2052320" cy="422910"/>
          </a:xfrm>
          <a:prstGeom prst="roundRect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3" name="组合 22" title=""/>
          <p:cNvGrpSpPr/>
          <p:nvPr>
            <p:custDataLst>
              <p:tags r:id="rId22"/>
            </p:custDataLst>
          </p:nvPr>
        </p:nvGrpSpPr>
        <p:grpSpPr>
          <a:xfrm>
            <a:off x="10326370" y="3098800"/>
            <a:ext cx="1590040" cy="490855"/>
            <a:chOff x="16262" y="4880"/>
            <a:chExt cx="2504" cy="773"/>
          </a:xfrm>
        </p:grpSpPr>
        <p:sp>
          <p:nvSpPr>
            <p:cNvPr id="21" name="左大括号 20"/>
            <p:cNvSpPr/>
            <p:nvPr>
              <p:custDataLst>
                <p:tags r:id="rId23"/>
              </p:custDataLst>
            </p:nvPr>
          </p:nvSpPr>
          <p:spPr>
            <a:xfrm rot="16200000">
              <a:off x="17185" y="4351"/>
              <a:ext cx="161" cy="1218"/>
            </a:xfrm>
            <a:prstGeom prst="leftBrace">
              <a:avLst/>
            </a:prstGeom>
            <a:ln w="19050"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文本框 21"/>
            <p:cNvSpPr txBox="1"/>
            <p:nvPr>
              <p:custDataLst>
                <p:tags r:id="rId24"/>
              </p:custDataLst>
            </p:nvPr>
          </p:nvSpPr>
          <p:spPr>
            <a:xfrm>
              <a:off x="16262" y="5025"/>
              <a:ext cx="2505" cy="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>
                  <a:solidFill>
                    <a:srgbClr val="0070C0"/>
                  </a:solidFill>
                </a:rPr>
                <a:t>10</a:t>
              </a:r>
              <a:r>
                <a:rPr lang="zh-CN" altLang="en-US" sz="2000" b="1">
                  <a:solidFill>
                    <a:srgbClr val="0070C0"/>
                  </a:solidFill>
                </a:rPr>
                <a:t>°×</a:t>
              </a:r>
              <a:r>
                <a:rPr lang="en-US" altLang="zh-CN" sz="2000" b="1">
                  <a:solidFill>
                    <a:srgbClr val="0070C0"/>
                  </a:solidFill>
                </a:rPr>
                <a:t>4</a:t>
              </a:r>
              <a:r>
                <a:rPr lang="zh-CN" altLang="en-US" sz="2000" b="1">
                  <a:solidFill>
                    <a:srgbClr val="0070C0"/>
                  </a:solidFill>
                </a:rPr>
                <a:t>分钟</a:t>
              </a:r>
              <a:endParaRPr lang="zh-CN" altLang="en-US" sz="2000" b="1">
                <a:solidFill>
                  <a:srgbClr val="0070C0"/>
                </a:solidFill>
              </a:endParaRPr>
            </a:p>
          </p:txBody>
        </p:sp>
      </p:grpSp>
      <p:sp>
        <p:nvSpPr>
          <p:cNvPr id="26" name="矩形 25" title=""/>
          <p:cNvSpPr/>
          <p:nvPr>
            <p:custDataLst>
              <p:tags r:id="rId25"/>
            </p:custDataLst>
          </p:nvPr>
        </p:nvSpPr>
        <p:spPr>
          <a:xfrm>
            <a:off x="7183755" y="4586605"/>
            <a:ext cx="733425" cy="101473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rgbClr val="FF0000"/>
                </a:solidFill>
                <a:effectLst/>
                <a:latin typeface="Arial" pitchFamily="34" charset="0"/>
                <a:ea typeface="微软雅黑"/>
                <a:cs typeface="Arial" pitchFamily="34" charset="0"/>
              </a:rPr>
              <a:t>D</a:t>
            </a:r>
            <a:endParaRPr lang="en-US" altLang="zh-CN" sz="6000" b="1">
              <a:solidFill>
                <a:srgbClr val="FF0000"/>
              </a:solidFill>
              <a:effectLst/>
              <a:latin typeface="Arial" pitchFamily="34" charset="0"/>
              <a:ea typeface="微软雅黑"/>
              <a:cs typeface="Arial" pitchFamily="34" charset="0"/>
            </a:endParaRPr>
          </a:p>
        </p:txBody>
      </p:sp>
      <p:sp>
        <p:nvSpPr>
          <p:cNvPr id="29" name="矩形 28" title=""/>
          <p:cNvSpPr/>
          <p:nvPr>
            <p:custDataLst>
              <p:tags r:id="rId26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endParaRPr lang="en-US" altLang="zh-CN" sz="4000" b="1"/>
          </a:p>
        </p:txBody>
      </p:sp>
    </p:spTree>
    <p:custDataLst>
      <p:tags r:id="rId2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11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3"/>
                            </p:stCondLst>
                            <p:childTnLst>
                              <p:par>
                                <p:cTn id="14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7" grpId="0"/>
      <p:bldP spid="16" grpId="0"/>
      <p:bldP spid="26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——</a:t>
            </a:r>
            <a:r>
              <a:rPr lang="zh-CN" altLang="en-US" sz="4000" b="1"/>
              <a:t>思维建模</a:t>
            </a:r>
            <a:endParaRPr lang="zh-CN" altLang="en-US" sz="4000" b="1"/>
          </a:p>
        </p:txBody>
      </p:sp>
      <p:sp>
        <p:nvSpPr>
          <p:cNvPr id="6" name="文本占位符 1" title="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-74" y="657424"/>
            <a:ext cx="11520000" cy="639445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0" indent="0" algn="just" defTabSz="12192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6096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12192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8288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24384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09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ct val="0"/>
              </a:spcAft>
            </a:pPr>
            <a:r>
              <a:rPr lang="en-US" altLang="zh-CN" sz="3200" kern="100">
                <a:latin typeface="Times New Roman" panose="02020603050405020304"/>
                <a:ea typeface="黑体" panose="02010609060101010101" pitchFamily="2" charset="-122"/>
                <a:cs typeface="Courier New" panose="02070309020205020404"/>
              </a:rPr>
              <a:t>1</a:t>
            </a:r>
            <a:r>
              <a:rPr lang="zh-CN" altLang="zh-CN" sz="32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zh-CN" altLang="zh-CN" sz="3200" kern="100">
                <a:latin typeface="Times New Roman" panose="02020603050405020304"/>
                <a:ea typeface="黑体" panose="02010609060101010101" pitchFamily="2" charset="-122"/>
                <a:cs typeface="Times New Roman" panose="02020603050405020304"/>
              </a:rPr>
              <a:t>时间计算的一般方法与步骤</a:t>
            </a:r>
            <a:endParaRPr lang="zh-CN" altLang="zh-CN" sz="3200" kern="100">
              <a:effectLst/>
              <a:latin typeface="Times New Roman" panose="02020603050405020304"/>
              <a:ea typeface="黑体" panose="02010609060101010101" pitchFamily="2" charset="-122"/>
              <a:cs typeface="Times New Roman" panose="02020603050405020304"/>
            </a:endParaRPr>
          </a:p>
        </p:txBody>
      </p:sp>
      <p:pic>
        <p:nvPicPr>
          <p:cNvPr id="7170" name="Picture 2" title="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 r:link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80154" y="1296353"/>
            <a:ext cx="6360561" cy="420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文本占位符 1" title=""/>
          <p:cNvSpPr txBox="1"/>
          <p:nvPr>
            <p:custDataLst>
              <p:tags r:id="rId8"/>
            </p:custDataLst>
          </p:nvPr>
        </p:nvSpPr>
        <p:spPr>
          <a:xfrm>
            <a:off x="334645" y="5518150"/>
            <a:ext cx="11520170" cy="117602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defPPr>
              <a:defRPr lang="zh-CN"/>
            </a:defPPr>
            <a:lvl1pPr marL="0" indent="0" algn="just" defTabSz="12192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6096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12192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8288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24384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09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ct val="0"/>
              </a:spcAft>
            </a:pP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例如，上面框图中，当北京时间为某日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10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时，则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75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W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的地方时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(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即西五区的区时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)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为前一日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21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时。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074" name="Picture 2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36980" y="3606800"/>
            <a:ext cx="3371850" cy="310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727CA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lastClr="000000" val="windowText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3" name="Picture 1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6535" y="375920"/>
            <a:ext cx="2986405" cy="3094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727CA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lastClr="000000" val="windowText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直接箭头连接符 6" title=""/>
          <p:cNvCxnSpPr/>
          <p:nvPr>
            <p:custDataLst>
              <p:tags r:id="rId7"/>
            </p:custDataLst>
          </p:nvPr>
        </p:nvCxnSpPr>
        <p:spPr>
          <a:xfrm flipH="1" flipV="1">
            <a:off x="3644900" y="775335"/>
            <a:ext cx="1684655" cy="8255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箭头连接符 7" title=""/>
          <p:cNvCxnSpPr/>
          <p:nvPr>
            <p:custDataLst>
              <p:tags r:id="rId8"/>
            </p:custDataLst>
          </p:nvPr>
        </p:nvCxnSpPr>
        <p:spPr>
          <a:xfrm flipH="1" flipV="1">
            <a:off x="3705860" y="3354070"/>
            <a:ext cx="1684655" cy="8255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箭头连接符 8" title=""/>
          <p:cNvCxnSpPr/>
          <p:nvPr>
            <p:custDataLst>
              <p:tags r:id="rId9"/>
            </p:custDataLst>
          </p:nvPr>
        </p:nvCxnSpPr>
        <p:spPr>
          <a:xfrm flipH="1" flipV="1">
            <a:off x="4358005" y="2058035"/>
            <a:ext cx="1098550" cy="8255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框 9" title=""/>
          <p:cNvSpPr txBox="1"/>
          <p:nvPr>
            <p:custDataLst>
              <p:tags r:id="rId10"/>
            </p:custDataLst>
          </p:nvPr>
        </p:nvSpPr>
        <p:spPr>
          <a:xfrm>
            <a:off x="5604510" y="638810"/>
            <a:ext cx="6600190" cy="3507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000"/>
              <a:t>①依据地球自转一周约需要</a:t>
            </a:r>
            <a:r>
              <a:rPr lang="en-US" altLang="zh-CN" sz="2000"/>
              <a:t>24</a:t>
            </a:r>
            <a:r>
              <a:rPr lang="zh-CN" altLang="en-US" sz="2000"/>
              <a:t>小时，计算可知：</a:t>
            </a:r>
            <a:endParaRPr lang="zh-CN" altLang="en-US" sz="2000"/>
          </a:p>
          <a:p>
            <a:pPr fontAlgn="auto">
              <a:lnSpc>
                <a:spcPct val="150000"/>
              </a:lnSpc>
            </a:pPr>
            <a:r>
              <a:rPr lang="zh-CN" altLang="en-US" sz="2400"/>
              <a:t>经度每隔</a:t>
            </a:r>
            <a:r>
              <a:rPr lang="zh-CN" altLang="en-US" sz="2800">
                <a:solidFill>
                  <a:srgbClr val="FF0000"/>
                </a:solidFill>
              </a:rPr>
              <a:t>15°</a:t>
            </a:r>
            <a:r>
              <a:rPr lang="zh-CN" altLang="en-US" sz="3200"/>
              <a:t>，</a:t>
            </a:r>
            <a:r>
              <a:rPr lang="zh-CN" altLang="en-US" sz="2400"/>
              <a:t>地方时相差</a:t>
            </a:r>
            <a:r>
              <a:rPr lang="zh-CN" altLang="en-US" sz="2800">
                <a:solidFill>
                  <a:srgbClr val="FF0000"/>
                </a:solidFill>
              </a:rPr>
              <a:t>1小时</a:t>
            </a:r>
            <a:r>
              <a:rPr lang="zh-CN" altLang="en-US" sz="2400"/>
              <a:t>；</a:t>
            </a:r>
            <a:endParaRPr lang="zh-CN" altLang="en-US" sz="2400"/>
          </a:p>
          <a:p>
            <a:pPr fontAlgn="auto">
              <a:lnSpc>
                <a:spcPct val="150000"/>
              </a:lnSpc>
            </a:pPr>
            <a:r>
              <a:rPr lang="zh-CN" altLang="en-US" sz="2400"/>
              <a:t>经度每隔</a:t>
            </a:r>
            <a:r>
              <a:rPr lang="zh-CN" altLang="en-US" sz="2800">
                <a:solidFill>
                  <a:srgbClr val="FF0000"/>
                </a:solidFill>
              </a:rPr>
              <a:t>1°</a:t>
            </a:r>
            <a:r>
              <a:rPr lang="zh-CN" altLang="en-US" sz="2400"/>
              <a:t>，地方时相差</a:t>
            </a:r>
            <a:r>
              <a:rPr lang="zh-CN" altLang="en-US" sz="2800">
                <a:solidFill>
                  <a:srgbClr val="FF0000"/>
                </a:solidFill>
              </a:rPr>
              <a:t>4分钟</a:t>
            </a:r>
            <a:r>
              <a:rPr lang="zh-CN" altLang="en-US" sz="2400"/>
              <a:t>。</a:t>
            </a:r>
            <a:endParaRPr lang="zh-CN" altLang="en-US" sz="2400"/>
          </a:p>
          <a:p>
            <a:pPr fontAlgn="auto">
              <a:lnSpc>
                <a:spcPct val="150000"/>
              </a:lnSpc>
            </a:pPr>
            <a:r>
              <a:rPr lang="zh-CN" altLang="en-US" sz="2000"/>
              <a:t>计算公式：</a:t>
            </a:r>
            <a:endParaRPr lang="zh-CN" altLang="en-US" sz="2000"/>
          </a:p>
          <a:p>
            <a:pPr fontAlgn="auto">
              <a:lnSpc>
                <a:spcPct val="150000"/>
              </a:lnSpc>
            </a:pPr>
            <a:r>
              <a:rPr lang="en-US" altLang="zh-CN" sz="2400"/>
              <a:t>A</a:t>
            </a:r>
            <a:r>
              <a:rPr lang="zh-CN" altLang="en-US" sz="2400"/>
              <a:t>地地方时=</a:t>
            </a:r>
            <a:r>
              <a:rPr lang="en-US" altLang="zh-CN" sz="2400"/>
              <a:t>B</a:t>
            </a:r>
            <a:r>
              <a:rPr lang="zh-CN" altLang="en-US" sz="2400"/>
              <a:t>地地方时±经度差× 4分钟/1°(</a:t>
            </a:r>
            <a:r>
              <a:rPr lang="zh-CN" altLang="en-US" sz="2400">
                <a:solidFill>
                  <a:srgbClr val="FF0000"/>
                </a:solidFill>
              </a:rPr>
              <a:t>东加西减</a:t>
            </a:r>
            <a:r>
              <a:rPr lang="zh-CN" altLang="en-US" sz="2400"/>
              <a:t>)</a:t>
            </a:r>
            <a:endParaRPr lang="zh-CN" altLang="en-US" sz="2400"/>
          </a:p>
        </p:txBody>
      </p:sp>
      <p:sp>
        <p:nvSpPr>
          <p:cNvPr id="11" name="文本框 10" title=""/>
          <p:cNvSpPr txBox="1"/>
          <p:nvPr>
            <p:custDataLst>
              <p:tags r:id="rId11"/>
            </p:custDataLst>
          </p:nvPr>
        </p:nvSpPr>
        <p:spPr>
          <a:xfrm>
            <a:off x="2719070" y="1800860"/>
            <a:ext cx="7816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/>
              <a:t>A</a:t>
            </a:r>
            <a:endParaRPr lang="en-US" altLang="zh-CN" sz="2800" b="1"/>
          </a:p>
        </p:txBody>
      </p:sp>
      <p:sp>
        <p:nvSpPr>
          <p:cNvPr id="12" name="文本框 11" title=""/>
          <p:cNvSpPr txBox="1"/>
          <p:nvPr>
            <p:custDataLst>
              <p:tags r:id="rId12"/>
            </p:custDataLst>
          </p:nvPr>
        </p:nvSpPr>
        <p:spPr>
          <a:xfrm>
            <a:off x="1809115" y="1800860"/>
            <a:ext cx="4387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/>
              <a:t>B</a:t>
            </a:r>
            <a:endParaRPr lang="en-US" altLang="zh-CN" sz="2800" b="1"/>
          </a:p>
        </p:txBody>
      </p:sp>
      <p:cxnSp>
        <p:nvCxnSpPr>
          <p:cNvPr id="21" name="直接箭头连接符 20" title=""/>
          <p:cNvCxnSpPr/>
          <p:nvPr>
            <p:custDataLst>
              <p:tags r:id="rId13"/>
            </p:custDataLst>
          </p:nvPr>
        </p:nvCxnSpPr>
        <p:spPr>
          <a:xfrm flipH="1" flipV="1">
            <a:off x="3771900" y="3832860"/>
            <a:ext cx="1684655" cy="8255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箭头连接符 21" title=""/>
          <p:cNvCxnSpPr/>
          <p:nvPr>
            <p:custDataLst>
              <p:tags r:id="rId14"/>
            </p:custDataLst>
          </p:nvPr>
        </p:nvCxnSpPr>
        <p:spPr>
          <a:xfrm flipH="1" flipV="1">
            <a:off x="3849370" y="6609715"/>
            <a:ext cx="1684655" cy="8255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箭头连接符 22" title=""/>
          <p:cNvCxnSpPr/>
          <p:nvPr>
            <p:custDataLst>
              <p:tags r:id="rId15"/>
            </p:custDataLst>
          </p:nvPr>
        </p:nvCxnSpPr>
        <p:spPr>
          <a:xfrm flipH="1" flipV="1">
            <a:off x="4485005" y="5206365"/>
            <a:ext cx="1098550" cy="8255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流程图: 联系 23" title=""/>
          <p:cNvSpPr/>
          <p:nvPr>
            <p:custDataLst>
              <p:tags r:id="rId16"/>
            </p:custDataLst>
          </p:nvPr>
        </p:nvSpPr>
        <p:spPr>
          <a:xfrm>
            <a:off x="4282440" y="5175250"/>
            <a:ext cx="75565" cy="75565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流程图: 联系 24" title=""/>
          <p:cNvSpPr/>
          <p:nvPr>
            <p:custDataLst>
              <p:tags r:id="rId17"/>
            </p:custDataLst>
          </p:nvPr>
        </p:nvSpPr>
        <p:spPr>
          <a:xfrm>
            <a:off x="2868295" y="6574155"/>
            <a:ext cx="75565" cy="75565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流程图: 联系 25" title=""/>
          <p:cNvSpPr/>
          <p:nvPr>
            <p:custDataLst>
              <p:tags r:id="rId18"/>
            </p:custDataLst>
          </p:nvPr>
        </p:nvSpPr>
        <p:spPr>
          <a:xfrm>
            <a:off x="2868295" y="3765550"/>
            <a:ext cx="75565" cy="75565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流程图: 联系 26" title=""/>
          <p:cNvSpPr/>
          <p:nvPr>
            <p:custDataLst>
              <p:tags r:id="rId19"/>
            </p:custDataLst>
          </p:nvPr>
        </p:nvSpPr>
        <p:spPr>
          <a:xfrm>
            <a:off x="1453515" y="5175250"/>
            <a:ext cx="75565" cy="75565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 title=""/>
          <p:cNvSpPr txBox="1"/>
          <p:nvPr>
            <p:custDataLst>
              <p:tags r:id="rId20"/>
            </p:custDataLst>
          </p:nvPr>
        </p:nvSpPr>
        <p:spPr>
          <a:xfrm>
            <a:off x="2084705" y="6489700"/>
            <a:ext cx="12299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/>
                </a:solidFill>
              </a:rPr>
              <a:t>早晨</a:t>
            </a:r>
            <a:r>
              <a:rPr lang="en-US" altLang="zh-CN">
                <a:solidFill>
                  <a:schemeClr val="tx1"/>
                </a:solidFill>
              </a:rPr>
              <a:t>6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00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29" name="文本框 28" title=""/>
          <p:cNvSpPr txBox="1"/>
          <p:nvPr>
            <p:custDataLst>
              <p:tags r:id="rId21"/>
            </p:custDataLst>
          </p:nvPr>
        </p:nvSpPr>
        <p:spPr>
          <a:xfrm>
            <a:off x="4358005" y="5214620"/>
            <a:ext cx="154622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/>
                </a:solidFill>
              </a:rPr>
              <a:t>正午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12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00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0" name="文本框 29" title=""/>
          <p:cNvSpPr txBox="1"/>
          <p:nvPr>
            <p:custDataLst>
              <p:tags r:id="rId22"/>
            </p:custDataLst>
          </p:nvPr>
        </p:nvSpPr>
        <p:spPr>
          <a:xfrm>
            <a:off x="2084705" y="3479800"/>
            <a:ext cx="15392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/>
                </a:solidFill>
              </a:rPr>
              <a:t>傍晚</a:t>
            </a:r>
            <a:r>
              <a:rPr lang="en-US" altLang="zh-CN">
                <a:solidFill>
                  <a:schemeClr val="tx1"/>
                </a:solidFill>
              </a:rPr>
              <a:t>18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00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1" name="文本框 30" title=""/>
          <p:cNvSpPr txBox="1"/>
          <p:nvPr>
            <p:custDataLst>
              <p:tags r:id="rId23"/>
            </p:custDataLst>
          </p:nvPr>
        </p:nvSpPr>
        <p:spPr>
          <a:xfrm>
            <a:off x="515620" y="4890770"/>
            <a:ext cx="9036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tx1"/>
                </a:solidFill>
              </a:rPr>
              <a:t>    </a:t>
            </a:r>
            <a:r>
              <a:rPr lang="zh-CN" altLang="en-US">
                <a:solidFill>
                  <a:schemeClr val="tx1"/>
                </a:solidFill>
              </a:rPr>
              <a:t>午夜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24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00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4" name="文本框 33" title=""/>
          <p:cNvSpPr txBox="1"/>
          <p:nvPr>
            <p:custDataLst>
              <p:tags r:id="rId24"/>
            </p:custDataLst>
          </p:nvPr>
        </p:nvSpPr>
        <p:spPr>
          <a:xfrm>
            <a:off x="5390515" y="4035425"/>
            <a:ext cx="597281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/>
              <a:t>②</a:t>
            </a:r>
            <a:r>
              <a:rPr lang="zh-CN" altLang="en-US" sz="2400">
                <a:solidFill>
                  <a:srgbClr val="FF0000"/>
                </a:solidFill>
              </a:rPr>
              <a:t>昼半球</a:t>
            </a:r>
            <a:r>
              <a:rPr lang="zh-CN" altLang="en-US" sz="2400"/>
              <a:t>中央经线的地方时为</a:t>
            </a:r>
            <a:r>
              <a:rPr lang="en-US" altLang="zh-CN" sz="2800">
                <a:solidFill>
                  <a:srgbClr val="FF0000"/>
                </a:solidFill>
              </a:rPr>
              <a:t>12</a:t>
            </a:r>
            <a:r>
              <a:rPr lang="zh-CN" altLang="en-US" sz="2800">
                <a:solidFill>
                  <a:srgbClr val="FF0000"/>
                </a:solidFill>
              </a:rPr>
              <a:t>时</a:t>
            </a:r>
            <a:r>
              <a:rPr lang="zh-CN" altLang="en-US" sz="2400"/>
              <a:t>；</a:t>
            </a:r>
            <a:endParaRPr lang="zh-CN" altLang="en-US" sz="2400"/>
          </a:p>
          <a:p>
            <a:pPr fontAlgn="auto">
              <a:lnSpc>
                <a:spcPct val="150000"/>
              </a:lnSpc>
            </a:pPr>
            <a:r>
              <a:rPr lang="zh-CN" altLang="en-US" sz="2400"/>
              <a:t> </a:t>
            </a:r>
            <a:r>
              <a:rPr lang="en-US" altLang="zh-CN" sz="2400"/>
              <a:t>  </a:t>
            </a:r>
            <a:r>
              <a:rPr lang="en-US" altLang="zh-CN" sz="2400">
                <a:solidFill>
                  <a:srgbClr val="FF0000"/>
                </a:solidFill>
              </a:rPr>
              <a:t> </a:t>
            </a:r>
            <a:r>
              <a:rPr lang="zh-CN" altLang="en-US" sz="2400">
                <a:solidFill>
                  <a:srgbClr val="FF0000"/>
                </a:solidFill>
              </a:rPr>
              <a:t>夜半球</a:t>
            </a:r>
            <a:r>
              <a:rPr lang="zh-CN" altLang="en-US" sz="2400"/>
              <a:t>中央经线地方时为</a:t>
            </a:r>
            <a:r>
              <a:rPr lang="en-US" altLang="zh-CN" sz="2800">
                <a:solidFill>
                  <a:srgbClr val="FF0000"/>
                </a:solidFill>
              </a:rPr>
              <a:t>24</a:t>
            </a:r>
            <a:r>
              <a:rPr lang="zh-CN" altLang="en-US" sz="2800">
                <a:solidFill>
                  <a:srgbClr val="FF0000"/>
                </a:solidFill>
              </a:rPr>
              <a:t>时（</a:t>
            </a:r>
            <a:r>
              <a:rPr lang="en-US" altLang="zh-CN" sz="2800">
                <a:solidFill>
                  <a:srgbClr val="FF0000"/>
                </a:solidFill>
              </a:rPr>
              <a:t>0</a:t>
            </a:r>
            <a:r>
              <a:rPr lang="zh-CN" altLang="en-US" sz="2800">
                <a:solidFill>
                  <a:srgbClr val="FF0000"/>
                </a:solidFill>
              </a:rPr>
              <a:t>时）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5" name="文本框 34" title=""/>
          <p:cNvSpPr txBox="1"/>
          <p:nvPr>
            <p:custDataLst>
              <p:tags r:id="rId25"/>
            </p:custDataLst>
          </p:nvPr>
        </p:nvSpPr>
        <p:spPr>
          <a:xfrm>
            <a:off x="5390515" y="5419090"/>
            <a:ext cx="597281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000"/>
              <a:t>③</a:t>
            </a:r>
            <a:r>
              <a:rPr lang="zh-CN" altLang="en-US" sz="2400">
                <a:solidFill>
                  <a:srgbClr val="FF0000"/>
                </a:solidFill>
              </a:rPr>
              <a:t>晨</a:t>
            </a:r>
            <a:r>
              <a:rPr lang="zh-CN" altLang="en-US" sz="2400"/>
              <a:t>线与赤道交点所在的经线地方时为</a:t>
            </a:r>
            <a:r>
              <a:rPr lang="en-US" altLang="zh-CN" sz="2400">
                <a:solidFill>
                  <a:srgbClr val="FF0000"/>
                </a:solidFill>
              </a:rPr>
              <a:t>6</a:t>
            </a:r>
            <a:r>
              <a:rPr lang="zh-CN" altLang="en-US" sz="2400">
                <a:solidFill>
                  <a:srgbClr val="FF0000"/>
                </a:solidFill>
              </a:rPr>
              <a:t>时</a:t>
            </a:r>
            <a:r>
              <a:rPr lang="zh-CN" altLang="en-US" sz="2400"/>
              <a:t>；</a:t>
            </a:r>
            <a:endParaRPr lang="zh-CN" altLang="en-US" sz="2400"/>
          </a:p>
          <a:p>
            <a:pPr fontAlgn="auto">
              <a:lnSpc>
                <a:spcPct val="150000"/>
              </a:lnSpc>
            </a:pPr>
            <a:r>
              <a:rPr lang="en-US" altLang="zh-CN" sz="2400"/>
              <a:t>    </a:t>
            </a:r>
            <a:r>
              <a:rPr lang="zh-CN" altLang="en-US" sz="2400">
                <a:solidFill>
                  <a:srgbClr val="FF0000"/>
                </a:solidFill>
              </a:rPr>
              <a:t>昏</a:t>
            </a:r>
            <a:r>
              <a:rPr lang="zh-CN" altLang="en-US" sz="2400"/>
              <a:t>线与赤道交点所在经线地方时为</a:t>
            </a:r>
            <a:r>
              <a:rPr lang="en-US" altLang="zh-CN" sz="2400">
                <a:solidFill>
                  <a:srgbClr val="FF0000"/>
                </a:solidFill>
              </a:rPr>
              <a:t>18</a:t>
            </a:r>
            <a:r>
              <a:rPr lang="zh-CN" altLang="en-US" sz="2400">
                <a:solidFill>
                  <a:srgbClr val="FF0000"/>
                </a:solidFill>
              </a:rPr>
              <a:t>时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2" name="矩形 1" title=""/>
          <p:cNvSpPr/>
          <p:nvPr>
            <p:custDataLst>
              <p:tags r:id="rId26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——</a:t>
            </a:r>
            <a:r>
              <a:rPr lang="zh-CN" altLang="en-US" sz="4000" b="1"/>
              <a:t>运用知识点</a:t>
            </a:r>
            <a:endParaRPr lang="en-US" altLang="zh-CN" sz="4000" b="1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3313" name="文本框 13313" title=""/>
          <p:cNvSpPr txBox="1"/>
          <p:nvPr>
            <p:custDataLst>
              <p:tags r:id="rId3"/>
            </p:custDataLst>
          </p:nvPr>
        </p:nvSpPr>
        <p:spPr>
          <a:xfrm>
            <a:off x="1943100" y="1227138"/>
            <a:ext cx="8305800" cy="60623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1、</a:t>
            </a:r>
            <a:r>
              <a:rPr lang="zh-CN" altLang="en-US" sz="3600" b="1">
                <a:latin typeface="黑体" panose="02010609060101010101" pitchFamily="2" charset="-122"/>
                <a:ea typeface="黑体" panose="02010609060101010101" pitchFamily="2" charset="-122"/>
              </a:rPr>
              <a:t>时区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：全球划分为     个时区，每个时区跨经度       </a:t>
            </a:r>
            <a:r>
              <a:rPr lang="zh-CN" altLang="en-US" b="1"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r>
              <a:rPr lang="zh-CN" altLang="en-US" sz="2800">
                <a:solidFill>
                  <a:schemeClr val="accent1">
                    <a:lumMod val="50000"/>
                  </a:schemeClr>
                </a:solidFill>
                <a:sym typeface="+mn-ea"/>
              </a:rPr>
              <a:t>（代表的是区域）</a:t>
            </a:r>
            <a:endParaRPr lang="zh-CN" altLang="en-US" sz="2800">
              <a:solidFill>
                <a:schemeClr val="accent1">
                  <a:lumMod val="50000"/>
                </a:schemeClr>
              </a:solidFill>
            </a:endParaRPr>
          </a:p>
          <a:p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2、</a:t>
            </a:r>
            <a:r>
              <a:rPr lang="zh-CN" altLang="en-US" sz="36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中央经线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：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3、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hlinkClick/>
              </a:rPr>
              <a:t>区时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：各时区           的地方时即为该区的区时。相邻两个时区的区时相差     小时。</a:t>
            </a:r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en-US" altLang="zh-CN" sz="2800" b="1">
                <a:latin typeface="黑体" panose="02010609060101010101" pitchFamily="2" charset="-122"/>
                <a:ea typeface="黑体" panose="02010609060101010101" pitchFamily="2" charset="-122"/>
              </a:rPr>
              <a:t>(</a:t>
            </a:r>
            <a:r>
              <a:rPr lang="zh-CN" altLang="zh-CN" sz="2800" b="1">
                <a:latin typeface="黑体" panose="02010609060101010101" pitchFamily="2" charset="-122"/>
                <a:ea typeface="黑体" panose="02010609060101010101" pitchFamily="2" charset="-122"/>
              </a:rPr>
              <a:t>代表时间）</a:t>
            </a:r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3314" name="矩形 13314" title=""/>
          <p:cNvSpPr/>
          <p:nvPr>
            <p:custDataLst>
              <p:tags r:id="rId4"/>
            </p:custDataLst>
          </p:nvPr>
        </p:nvSpPr>
        <p:spPr>
          <a:xfrm>
            <a:off x="1485900" y="-830579"/>
            <a:ext cx="574040" cy="24511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0" b="1" u="sng">
                <a:latin typeface="Arial" pitchFamily="34" charset="0"/>
                <a:ea typeface="宋体" panose="02010600030101010101" pitchFamily="2" charset="-122"/>
              </a:rPr>
              <a:t>           </a:t>
            </a:r>
            <a:endParaRPr lang="en-US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15" name="矩形 13315" title=""/>
          <p:cNvSpPr/>
          <p:nvPr>
            <p:custDataLst>
              <p:tags r:id="rId5"/>
            </p:custDataLst>
          </p:nvPr>
        </p:nvSpPr>
        <p:spPr>
          <a:xfrm>
            <a:off x="1485900" y="-830579"/>
            <a:ext cx="574040" cy="24511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0" b="1" u="sng">
                <a:latin typeface="Arial" pitchFamily="34" charset="0"/>
                <a:ea typeface="宋体" panose="02010600030101010101" pitchFamily="2" charset="-122"/>
              </a:rPr>
              <a:t>           </a:t>
            </a:r>
            <a:endParaRPr lang="en-US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16" name="矩形 13316" title=""/>
          <p:cNvSpPr/>
          <p:nvPr>
            <p:custDataLst>
              <p:tags r:id="rId6"/>
            </p:custDataLst>
          </p:nvPr>
        </p:nvSpPr>
        <p:spPr>
          <a:xfrm>
            <a:off x="1485900" y="-830579"/>
            <a:ext cx="574040" cy="24511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0" b="1" u="sng">
                <a:latin typeface="Arial" pitchFamily="34" charset="0"/>
                <a:ea typeface="宋体" panose="02010600030101010101" pitchFamily="2" charset="-122"/>
              </a:rPr>
              <a:t>           </a:t>
            </a:r>
            <a:endParaRPr lang="en-US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17" name="矩形 13317" title=""/>
          <p:cNvSpPr/>
          <p:nvPr>
            <p:custDataLst>
              <p:tags r:id="rId7"/>
            </p:custDataLst>
          </p:nvPr>
        </p:nvSpPr>
        <p:spPr>
          <a:xfrm>
            <a:off x="1485900" y="-830579"/>
            <a:ext cx="574040" cy="24511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0" b="1" u="sng">
                <a:latin typeface="Arial" pitchFamily="34" charset="0"/>
                <a:ea typeface="宋体" panose="02010600030101010101" pitchFamily="2" charset="-122"/>
              </a:rPr>
              <a:t>           </a:t>
            </a:r>
            <a:endParaRPr lang="en-US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19" name="文本框 13318" title=""/>
          <p:cNvSpPr txBox="1"/>
          <p:nvPr>
            <p:custDataLst>
              <p:tags r:id="rId8"/>
            </p:custDataLst>
          </p:nvPr>
        </p:nvSpPr>
        <p:spPr>
          <a:xfrm>
            <a:off x="2897188" y="1822450"/>
            <a:ext cx="17526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15º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直接连接符 13319" title=""/>
          <p:cNvSpPr/>
          <p:nvPr>
            <p:custDataLst>
              <p:tags r:id="rId9"/>
            </p:custDataLst>
          </p:nvPr>
        </p:nvSpPr>
        <p:spPr>
          <a:xfrm>
            <a:off x="5600700" y="1760538"/>
            <a:ext cx="7620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21" name="文本框 13320" title=""/>
          <p:cNvSpPr txBox="1"/>
          <p:nvPr>
            <p:custDataLst>
              <p:tags r:id="rId10"/>
            </p:custDataLst>
          </p:nvPr>
        </p:nvSpPr>
        <p:spPr>
          <a:xfrm>
            <a:off x="5013325" y="4059238"/>
            <a:ext cx="16256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中央经线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直接连接符 13321" title=""/>
          <p:cNvSpPr/>
          <p:nvPr>
            <p:custDataLst>
              <p:tags r:id="rId11"/>
            </p:custDataLst>
          </p:nvPr>
        </p:nvSpPr>
        <p:spPr>
          <a:xfrm>
            <a:off x="4914900" y="4579938"/>
            <a:ext cx="15240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22" name="直接连接符 13324" title=""/>
          <p:cNvSpPr/>
          <p:nvPr>
            <p:custDataLst>
              <p:tags r:id="rId12"/>
            </p:custDataLst>
          </p:nvPr>
        </p:nvSpPr>
        <p:spPr>
          <a:xfrm>
            <a:off x="2897188" y="2241550"/>
            <a:ext cx="7620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26" name="文本框 13325" title=""/>
          <p:cNvSpPr txBox="1"/>
          <p:nvPr>
            <p:custDataLst>
              <p:tags r:id="rId13"/>
            </p:custDataLst>
          </p:nvPr>
        </p:nvSpPr>
        <p:spPr>
          <a:xfrm>
            <a:off x="5676900" y="1303338"/>
            <a:ext cx="7620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24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24" name="直接连接符 13326" title=""/>
          <p:cNvSpPr/>
          <p:nvPr>
            <p:custDataLst>
              <p:tags r:id="rId14"/>
            </p:custDataLst>
          </p:nvPr>
        </p:nvSpPr>
        <p:spPr>
          <a:xfrm>
            <a:off x="7037388" y="5040313"/>
            <a:ext cx="7620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28" name="文本框 13327" title=""/>
          <p:cNvSpPr txBox="1"/>
          <p:nvPr>
            <p:custDataLst>
              <p:tags r:id="rId15"/>
            </p:custDataLst>
          </p:nvPr>
        </p:nvSpPr>
        <p:spPr>
          <a:xfrm>
            <a:off x="7123113" y="4518025"/>
            <a:ext cx="5905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1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30" name="文本框 13329" title=""/>
          <p:cNvSpPr txBox="1"/>
          <p:nvPr>
            <p:custDataLst>
              <p:tags r:id="rId16"/>
            </p:custDataLst>
          </p:nvPr>
        </p:nvSpPr>
        <p:spPr>
          <a:xfrm>
            <a:off x="4649788" y="2636838"/>
            <a:ext cx="5082540" cy="10763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每个时区中间的那条经线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；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3200" b="1">
                <a:latin typeface="Arial" pitchFamily="34" charset="0"/>
                <a:ea typeface="宋体" panose="02010600030101010101" pitchFamily="2" charset="-122"/>
              </a:rPr>
              <a:t>(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计算：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时区数×15°</a:t>
            </a:r>
            <a:r>
              <a:rPr lang="en-US" altLang="zh-CN" sz="3200" b="1">
                <a:latin typeface="Arial" pitchFamily="34" charset="0"/>
                <a:ea typeface="宋体" panose="02010600030101010101" pitchFamily="2" charset="-122"/>
              </a:rPr>
              <a:t>)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矩形 4" title=""/>
          <p:cNvSpPr/>
          <p:nvPr>
            <p:custDataLst>
              <p:tags r:id="rId17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——</a:t>
            </a:r>
            <a:r>
              <a:rPr lang="zh-CN" altLang="en-US" sz="4000" b="1"/>
              <a:t>运用知识点</a:t>
            </a:r>
            <a:endParaRPr lang="en-US" altLang="zh-CN" sz="40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9" grpId="0"/>
      <p:bldP spid="13321" grpId="0"/>
      <p:bldP spid="13326" grpId="0"/>
      <p:bldP spid="13328" grpId="0"/>
      <p:bldP spid="133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——</a:t>
            </a:r>
            <a:r>
              <a:rPr lang="zh-CN" altLang="en-US" sz="4000" b="1"/>
              <a:t>运用知识点</a:t>
            </a:r>
            <a:endParaRPr lang="en-US" altLang="zh-CN" sz="4000" b="1"/>
          </a:p>
        </p:txBody>
      </p:sp>
      <p:sp>
        <p:nvSpPr>
          <p:cNvPr id="16387" name="内容占位符 16386" title="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752600" y="1219200"/>
            <a:ext cx="9296400" cy="453548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indent="-609600" algn="just">
              <a:buNone/>
            </a:pPr>
            <a:r>
              <a:rPr lang="zh-CN" altLang="en-US" sz="40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1.求时区</a:t>
            </a:r>
            <a:r>
              <a:rPr lang="zh-CN" altLang="en-US" sz="4000" b="1">
                <a:latin typeface="黑体" panose="02010609060101010101" pitchFamily="2" charset="-122"/>
                <a:ea typeface="黑体" panose="02010609060101010101" pitchFamily="2" charset="-122"/>
              </a:rPr>
              <a:t>：</a:t>
            </a:r>
            <a:endParaRPr lang="zh-CN" altLang="en-US" sz="40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609600" indent="-609600" algn="just">
              <a:buNone/>
            </a:pPr>
            <a:r>
              <a:rPr lang="zh-CN" altLang="en-US" sz="4000" b="1">
                <a:latin typeface="楷体_GB2312" pitchFamily="49" charset="-122"/>
                <a:ea typeface="楷体_GB2312" pitchFamily="49" charset="-122"/>
              </a:rPr>
              <a:t> 例如：求110°E ,116°E所在时区</a:t>
            </a:r>
            <a:endParaRPr lang="zh-CN" altLang="en-US" sz="4000" b="1">
              <a:latin typeface="楷体_GB2312" pitchFamily="49" charset="-122"/>
              <a:ea typeface="楷体_GB2312" pitchFamily="49" charset="-122"/>
            </a:endParaRPr>
          </a:p>
          <a:p>
            <a:pPr marL="609600" indent="-609600" algn="just">
              <a:buNone/>
            </a:pPr>
            <a:endParaRPr lang="zh-CN" altLang="en-US" sz="3600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609600" indent="-609600" algn="just">
              <a:buNone/>
            </a:pPr>
            <a:endParaRPr lang="zh-CN" altLang="en-US" sz="36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6388" name="文本框 16387" title=""/>
          <p:cNvSpPr txBox="1"/>
          <p:nvPr>
            <p:custDataLst>
              <p:tags r:id="rId5"/>
            </p:custDataLst>
          </p:nvPr>
        </p:nvSpPr>
        <p:spPr>
          <a:xfrm>
            <a:off x="1978025" y="4530725"/>
            <a:ext cx="8235315" cy="171513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公式：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时区数= 已知经度÷15</a:t>
            </a: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endParaRPr lang="zh-CN" altLang="en-US" sz="32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1）若所得余数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＜7.5 °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，则相除所得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整数为时区数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2）若所得余数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＞7.5 °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，则所得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整数 + 1为时区数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6389" name="文本框 16388" title=""/>
          <p:cNvSpPr txBox="1"/>
          <p:nvPr>
            <p:custDataLst>
              <p:tags r:id="rId6"/>
            </p:custDataLst>
          </p:nvPr>
        </p:nvSpPr>
        <p:spPr>
          <a:xfrm>
            <a:off x="1524000" y="2743200"/>
            <a:ext cx="9384030" cy="10763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</a:rPr>
              <a:t>时区：110°÷15 =7余5  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余数＜7.5 °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（东七区）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</a:t>
            </a:r>
            <a:endParaRPr lang="zh-CN" altLang="en-US" sz="32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6390" name="文本框 16389" title=""/>
          <p:cNvSpPr txBox="1"/>
          <p:nvPr>
            <p:custDataLst>
              <p:tags r:id="rId7"/>
            </p:custDataLst>
          </p:nvPr>
        </p:nvSpPr>
        <p:spPr>
          <a:xfrm>
            <a:off x="2667000" y="3429000"/>
            <a:ext cx="836422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</a:rPr>
              <a:t>116°÷15 =7余11  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余数＞7.5 °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（东八区）</a:t>
            </a:r>
            <a:endParaRPr lang="zh-CN" altLang="en-US" sz="3200">
              <a:latin typeface="Arial" pitchFamily="34" charset="0"/>
              <a:ea typeface="宋体" panose="02010600030101010101" pitchFamily="2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" fill="hold"/>
                                        <p:tgtEl>
                                          <p:spTgt spid="1638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  <p:bldP spid="16388" grpId="0"/>
      <p:bldP spid="16389" grpId="0"/>
      <p:bldP spid="1639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TextBox 8" title=""/>
          <p:cNvSpPr txBox="1"/>
          <p:nvPr>
            <p:custDataLst>
              <p:tags r:id="rId3"/>
            </p:custDataLst>
          </p:nvPr>
        </p:nvSpPr>
        <p:spPr>
          <a:xfrm>
            <a:off x="0" y="0"/>
            <a:ext cx="12191365" cy="645160"/>
          </a:xfrm>
          <a:prstGeom prst="rect">
            <a:avLst/>
          </a:prstGeom>
        </p:spPr>
        <p:style>
          <a:lnRef idx="2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0">
                <a:solidFill>
                  <a:srgbClr val="F5E85F"/>
                </a:solidFill>
                <a:latin typeface="+mj-ea"/>
                <a:ea typeface="+mj-ea"/>
              </a:rPr>
              <a:t>地方时和区时的区</a:t>
            </a:r>
            <a:r>
              <a:rPr lang="zh-CN" altLang="en-US" sz="3600" b="0" smtClean="0">
                <a:solidFill>
                  <a:srgbClr val="F5E85F"/>
                </a:solidFill>
                <a:latin typeface="+mj-ea"/>
                <a:ea typeface="+mj-ea"/>
              </a:rPr>
              <a:t>别与联系</a:t>
            </a:r>
            <a:endParaRPr lang="zh-CN" altLang="en-US" sz="3600" b="0" smtClean="0">
              <a:solidFill>
                <a:srgbClr val="F5E85F"/>
              </a:solidFill>
              <a:latin typeface="+mj-ea"/>
              <a:ea typeface="+mj-ea"/>
            </a:endParaRPr>
          </a:p>
        </p:txBody>
      </p:sp>
      <p:sp>
        <p:nvSpPr>
          <p:cNvPr id="10" name="Text Box 37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742538" y="734528"/>
            <a:ext cx="10951765" cy="163004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style>
          <a:lnRef idx="2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eaLnBrk="1" fontAlgn="base" hangingPunct="1">
              <a:lnSpc>
                <a:spcPts val="4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l"/>
            </a:pPr>
            <a:r>
              <a:rPr lang="zh-CN" altLang="en-US" sz="3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地方时：经度不同，地方时一定不同。</a:t>
            </a:r>
            <a:endParaRPr lang="zh-CN" altLang="en-US" sz="3200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  <a:p>
            <a:pPr marL="457200" indent="-457200" eaLnBrk="1" fontAlgn="base" hangingPunct="1">
              <a:lnSpc>
                <a:spcPts val="4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l"/>
            </a:pPr>
            <a:r>
              <a:rPr lang="zh-CN" altLang="en-US" sz="3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区   </a:t>
            </a:r>
            <a:r>
              <a:rPr lang="zh-CN" altLang="en-US" sz="3200" smtClean="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时</a:t>
            </a:r>
            <a:r>
              <a:rPr lang="zh-CN" altLang="en-US" sz="3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：同一个时区内，区时都相同</a:t>
            </a:r>
            <a:r>
              <a:rPr lang="zh-CN" altLang="en-US" sz="3200" smtClean="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；经</a:t>
            </a:r>
            <a:r>
              <a:rPr lang="zh-CN" altLang="en-US" sz="32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度不同，区时也可能相同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。</a:t>
            </a:r>
            <a:endParaRPr lang="zh-CN" altLang="en-US" sz="2800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graphicFrame>
        <p:nvGraphicFramePr>
          <p:cNvPr id="13" name="表格 12" title="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1690163" y="2780719"/>
          <a:ext cx="9218930" cy="356616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158903"/>
                <a:gridCol w="6059805"/>
              </a:tblGrid>
              <a:tr h="40558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en-US" sz="2800" smtClean="0"/>
                        <a:t>北京的经纬度</a:t>
                      </a:r>
                      <a:endParaRPr lang="zh-CN" altLang="en-US" sz="2800" smtClean="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en-US" sz="2800" smtClean="0"/>
                        <a:t>（</a:t>
                      </a:r>
                      <a:r>
                        <a:rPr lang="en-US" altLang="zh-CN" sz="2800" smtClean="0"/>
                        <a:t>116°E</a:t>
                      </a:r>
                      <a:r>
                        <a:rPr lang="zh-CN" altLang="en-US" sz="2800" smtClean="0"/>
                        <a:t>，</a:t>
                      </a:r>
                      <a:r>
                        <a:rPr lang="en-US" altLang="zh-CN" sz="2800" smtClean="0"/>
                        <a:t>40°N</a:t>
                      </a:r>
                      <a:r>
                        <a:rPr lang="zh-CN" altLang="en-US" sz="2800" smtClean="0"/>
                        <a:t>）</a:t>
                      </a:r>
                      <a:endParaRPr lang="zh-CN" altLang="en-US" sz="2800" smtClean="0"/>
                    </a:p>
                  </a:txBody>
                  <a:tcPr anchor="ctr"/>
                </a:tc>
              </a:tr>
              <a:tr h="40558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en-US" sz="2800" smtClean="0"/>
                        <a:t>北京的时间</a:t>
                      </a:r>
                      <a:endParaRPr lang="zh-CN" altLang="en-US" sz="2800" smtClean="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altLang="zh-CN" sz="2800" smtClean="0"/>
                        <a:t>116°</a:t>
                      </a:r>
                      <a:r>
                        <a:rPr lang="zh-CN" altLang="en-US" sz="2800" smtClean="0"/>
                        <a:t>的地方时</a:t>
                      </a:r>
                      <a:endParaRPr lang="zh-CN" altLang="en-US" sz="2800" smtClean="0"/>
                    </a:p>
                  </a:txBody>
                  <a:tcPr anchor="ctr"/>
                </a:tc>
              </a:tr>
              <a:tr h="40558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en-US" sz="2800" smtClean="0"/>
                        <a:t>北京时间</a:t>
                      </a:r>
                      <a:endParaRPr lang="zh-CN" altLang="en-US" sz="2800" smtClean="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en-US" sz="2800" smtClean="0"/>
                        <a:t>东八区的区时（</a:t>
                      </a:r>
                      <a:r>
                        <a:rPr lang="en-US" altLang="zh-CN" sz="2800" smtClean="0"/>
                        <a:t>120°E</a:t>
                      </a:r>
                      <a:r>
                        <a:rPr lang="zh-CN" altLang="en-US" sz="2800" smtClean="0"/>
                        <a:t>的地方时）</a:t>
                      </a:r>
                      <a:endParaRPr lang="zh-CN" altLang="en-US" sz="2800" smtClean="0"/>
                    </a:p>
                  </a:txBody>
                  <a:tcPr anchor="ctr"/>
                </a:tc>
              </a:tr>
              <a:tr h="659541"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en-US" sz="2800" smtClean="0"/>
                        <a:t>国际标准时间</a:t>
                      </a:r>
                      <a:r>
                        <a:rPr lang="en-US" altLang="zh-CN" sz="2800" smtClean="0"/>
                        <a:t>/</a:t>
                      </a:r>
                      <a:r>
                        <a:rPr lang="zh-CN" altLang="en-US" sz="2800" smtClean="0"/>
                        <a:t>世界时</a:t>
                      </a:r>
                      <a:endParaRPr lang="zh-CN" altLang="en-US" sz="2800" smtClean="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en-US" sz="2800" smtClean="0"/>
                        <a:t>零时区的区时（</a:t>
                      </a:r>
                      <a:r>
                        <a:rPr lang="en-US" altLang="zh-CN" sz="2800" smtClean="0"/>
                        <a:t>0°</a:t>
                      </a:r>
                      <a:r>
                        <a:rPr lang="zh-CN" altLang="en-US" sz="2800" smtClean="0"/>
                        <a:t>经线的地方时）</a:t>
                      </a:r>
                      <a:endParaRPr lang="zh-CN" altLang="en-US" sz="2800" smtClean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——</a:t>
            </a:r>
            <a:r>
              <a:rPr lang="zh-CN" altLang="en-US" sz="4000" b="1"/>
              <a:t>思维建模</a:t>
            </a:r>
            <a:endParaRPr lang="zh-CN" altLang="en-US" sz="4000" b="1"/>
          </a:p>
        </p:txBody>
      </p:sp>
      <p:sp>
        <p:nvSpPr>
          <p:cNvPr id="36866" name="文本占位符 2" title=""/>
          <p:cNvSpPr>
            <a:spLocks noGrp="1"/>
          </p:cNvSpPr>
          <p:nvPr>
            <p:custDataLst>
              <p:tags r:id="rId4"/>
            </p:custDataLst>
          </p:nvPr>
        </p:nvSpPr>
        <p:spPr bwMode="auto">
          <a:xfrm>
            <a:off x="0" y="657225"/>
            <a:ext cx="12192000" cy="167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spAutoFit/>
          </a:bodyPr>
          <a:lstStyle>
            <a:defPPr>
              <a:defRPr lang="zh-CN"/>
            </a:defPPr>
            <a:lvl1pPr marL="0" indent="0" algn="just" defTabSz="12192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6096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12192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8288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24384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09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ct val="0"/>
              </a:spcAft>
            </a:pPr>
            <a:r>
              <a:rPr lang="en-US" altLang="zh-CN" kern="100">
                <a:solidFill>
                  <a:srgbClr val="000000"/>
                </a:solidFill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kern="100">
                <a:solidFill>
                  <a:srgbClr val="000000"/>
                </a:solidFill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zh-CN" altLang="zh-CN" kern="100">
                <a:latin typeface="Times New Roman" panose="02020603050405020304"/>
                <a:ea typeface="黑体" panose="02010609060101010101" pitchFamily="2" charset="-122"/>
                <a:cs typeface="Times New Roman" panose="02020603050405020304"/>
              </a:rPr>
              <a:t>日期范围的确定方法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方法一：解决这类问题的基本方法是从已知点向东、西两侧找日界线，两条日界线之间属于同一日期。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8194" name="Picture 2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42103" y="1882696"/>
            <a:ext cx="7684392" cy="2140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890" name="文本占位符 2" title=""/>
          <p:cNvSpPr>
            <a:spLocks noGrp="1"/>
          </p:cNvSpPr>
          <p:nvPr>
            <p:custDataLst>
              <p:tags r:id="rId7"/>
            </p:custDataLst>
          </p:nvPr>
        </p:nvSpPr>
        <p:spPr bwMode="auto">
          <a:xfrm>
            <a:off x="90805" y="4141470"/>
            <a:ext cx="11669395" cy="167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spAutoFit/>
          </a:bodyPr>
          <a:lstStyle>
            <a:defPPr>
              <a:defRPr lang="zh-CN"/>
            </a:defPPr>
            <a:lvl1pPr marL="0" indent="0" algn="just" defTabSz="12192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6096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12192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8288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24384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09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ct val="0"/>
              </a:spcAft>
            </a:pP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例如，下图中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60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W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为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0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时经线，由此向东至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180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为新一天的范围，由此向西至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180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为旧一天的范围。与北京属于同一日期的范围为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60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W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向东至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180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，跨经度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240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，占全球的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2/3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9218" name="Picture 2" title="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9" r:link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4590" y="5439455"/>
            <a:ext cx="6011329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3314" name="文本框 12290" title=""/>
          <p:cNvSpPr txBox="1"/>
          <p:nvPr>
            <p:custDataLst>
              <p:tags r:id="rId3"/>
            </p:custDataLst>
          </p:nvPr>
        </p:nvSpPr>
        <p:spPr>
          <a:xfrm>
            <a:off x="287655" y="653415"/>
            <a:ext cx="11642725" cy="12128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    注意：自然日界线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—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地方时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0时所在的经线</a:t>
            </a:r>
            <a:r>
              <a:rPr lang="zh-CN" altLang="en-US" sz="28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（不是</a:t>
            </a:r>
            <a:r>
              <a:rPr lang="en-US" altLang="zh-CN" sz="28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0</a:t>
            </a:r>
            <a:r>
              <a:rPr lang="zh-CN" altLang="en-US" sz="28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度经线！</a:t>
            </a:r>
            <a:r>
              <a:rPr lang="en-US" altLang="zh-CN" sz="28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!</a:t>
            </a:r>
            <a:r>
              <a:rPr lang="zh-CN" altLang="en-US" sz="28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）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。随地球自西向东自转，0时所在的经线不停地西移。</a:t>
            </a:r>
            <a:endParaRPr lang="zh-CN" altLang="en-US" sz="28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cxnSp>
        <p:nvCxnSpPr>
          <p:cNvPr id="4" name="直接连接符 3" title=""/>
          <p:cNvCxnSpPr/>
          <p:nvPr>
            <p:custDataLst>
              <p:tags r:id="rId4"/>
            </p:custDataLst>
          </p:nvPr>
        </p:nvCxnSpPr>
        <p:spPr>
          <a:xfrm>
            <a:off x="1752600" y="3860800"/>
            <a:ext cx="8207375" cy="0"/>
          </a:xfrm>
          <a:prstGeom prst="line">
            <a:avLst/>
          </a:prstGeom>
          <a:ln w="603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 title=""/>
          <p:cNvCxnSpPr/>
          <p:nvPr>
            <p:custDataLst>
              <p:tags r:id="rId5"/>
            </p:custDataLst>
          </p:nvPr>
        </p:nvCxnSpPr>
        <p:spPr>
          <a:xfrm>
            <a:off x="4260850" y="2805113"/>
            <a:ext cx="53975" cy="2844800"/>
          </a:xfrm>
          <a:prstGeom prst="line">
            <a:avLst/>
          </a:prstGeom>
          <a:ln w="508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 title=""/>
          <p:cNvCxnSpPr/>
          <p:nvPr>
            <p:custDataLst>
              <p:tags r:id="rId6"/>
            </p:custDataLst>
          </p:nvPr>
        </p:nvCxnSpPr>
        <p:spPr>
          <a:xfrm>
            <a:off x="7658100" y="2805113"/>
            <a:ext cx="55563" cy="2844800"/>
          </a:xfrm>
          <a:prstGeom prst="line">
            <a:avLst/>
          </a:prstGeom>
          <a:ln w="508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组合 22" title=""/>
          <p:cNvGrpSpPr/>
          <p:nvPr>
            <p:custDataLst>
              <p:tags r:id="rId7"/>
            </p:custDataLst>
          </p:nvPr>
        </p:nvGrpSpPr>
        <p:grpSpPr>
          <a:xfrm>
            <a:off x="3379788" y="2298700"/>
            <a:ext cx="2700337" cy="3873500"/>
            <a:chOff x="2976" y="1232"/>
            <a:chExt cx="4539" cy="7657"/>
          </a:xfrm>
        </p:grpSpPr>
        <p:sp>
          <p:nvSpPr>
            <p:cNvPr id="31751" name="文本框 6"/>
            <p:cNvSpPr txBox="1"/>
            <p:nvPr>
              <p:custDataLst>
                <p:tags r:id="rId8"/>
              </p:custDataLst>
            </p:nvPr>
          </p:nvSpPr>
          <p:spPr>
            <a:xfrm>
              <a:off x="2976" y="1232"/>
              <a:ext cx="4539" cy="115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>
                  <a:solidFill>
                    <a:srgbClr val="FF0000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0</a:t>
              </a:r>
              <a:r>
                <a:rPr lang="zh-CN" altLang="en-US" sz="3200">
                  <a:solidFill>
                    <a:srgbClr val="FF0000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时所在经线</a:t>
              </a:r>
              <a:endParaRPr lang="zh-CN" altLang="en-US" sz="32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31752" name="文本框 8"/>
            <p:cNvSpPr txBox="1"/>
            <p:nvPr>
              <p:custDataLst>
                <p:tags r:id="rId9"/>
              </p:custDataLst>
            </p:nvPr>
          </p:nvSpPr>
          <p:spPr>
            <a:xfrm>
              <a:off x="2976" y="7857"/>
              <a:ext cx="4539" cy="103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800">
                  <a:solidFill>
                    <a:srgbClr val="0000FF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自然日界线</a:t>
              </a:r>
              <a:endParaRPr lang="zh-CN" altLang="zh-CN" sz="28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  <p:grpSp>
        <p:nvGrpSpPr>
          <p:cNvPr id="24" name="组合 23" title=""/>
          <p:cNvGrpSpPr/>
          <p:nvPr>
            <p:custDataLst>
              <p:tags r:id="rId10"/>
            </p:custDataLst>
          </p:nvPr>
        </p:nvGrpSpPr>
        <p:grpSpPr>
          <a:xfrm>
            <a:off x="7008813" y="2343150"/>
            <a:ext cx="2700337" cy="3829050"/>
            <a:chOff x="9076" y="1320"/>
            <a:chExt cx="4540" cy="7569"/>
          </a:xfrm>
        </p:grpSpPr>
        <p:sp>
          <p:nvSpPr>
            <p:cNvPr id="31754" name="文本框 11277"/>
            <p:cNvSpPr txBox="1"/>
            <p:nvPr>
              <p:custDataLst>
                <p:tags r:id="rId11"/>
              </p:custDataLst>
            </p:nvPr>
          </p:nvSpPr>
          <p:spPr>
            <a:xfrm>
              <a:off x="9295" y="1320"/>
              <a:ext cx="2828" cy="115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3200" b="1">
                  <a:solidFill>
                    <a:srgbClr val="FF0000"/>
                  </a:solidFill>
                  <a:latin typeface="Comic Sans MS" panose="030f0702030302020204" pitchFamily="2" charset="0"/>
                  <a:ea typeface="宋体" panose="02010600030101010101" pitchFamily="2" charset="-122"/>
                </a:rPr>
                <a:t>180°</a:t>
              </a:r>
              <a:endParaRPr lang="en-US" altLang="zh-CN" sz="3200" b="1">
                <a:solidFill>
                  <a:srgbClr val="FF0000"/>
                </a:solidFill>
                <a:latin typeface="Comic Sans MS" panose="030f0702030302020204" pitchFamily="2" charset="0"/>
                <a:ea typeface="宋体" panose="02010600030101010101" pitchFamily="2" charset="-122"/>
              </a:endParaRPr>
            </a:p>
          </p:txBody>
        </p:sp>
        <p:sp>
          <p:nvSpPr>
            <p:cNvPr id="31755" name="文本框 9"/>
            <p:cNvSpPr txBox="1"/>
            <p:nvPr>
              <p:custDataLst>
                <p:tags r:id="rId12"/>
              </p:custDataLst>
            </p:nvPr>
          </p:nvSpPr>
          <p:spPr>
            <a:xfrm>
              <a:off x="9076" y="7857"/>
              <a:ext cx="4540" cy="103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800">
                  <a:solidFill>
                    <a:srgbClr val="0000FF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人为日界线</a:t>
              </a:r>
              <a:endParaRPr lang="zh-CN" altLang="zh-CN" sz="28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  <p:grpSp>
        <p:nvGrpSpPr>
          <p:cNvPr id="25" name="组合 24" title=""/>
          <p:cNvGrpSpPr/>
          <p:nvPr>
            <p:custDataLst>
              <p:tags r:id="rId13"/>
            </p:custDataLst>
          </p:nvPr>
        </p:nvGrpSpPr>
        <p:grpSpPr>
          <a:xfrm>
            <a:off x="7007225" y="3109913"/>
            <a:ext cx="2700338" cy="521781"/>
            <a:chOff x="9076" y="2823"/>
            <a:chExt cx="4539" cy="1031"/>
          </a:xfrm>
        </p:grpSpPr>
        <p:cxnSp>
          <p:nvCxnSpPr>
            <p:cNvPr id="12" name="直接箭头连接符 11"/>
            <p:cNvCxnSpPr/>
            <p:nvPr>
              <p:custDataLst>
                <p:tags r:id="rId14"/>
              </p:custDataLst>
            </p:nvPr>
          </p:nvCxnSpPr>
          <p:spPr>
            <a:xfrm>
              <a:off x="9076" y="3240"/>
              <a:ext cx="2049" cy="12"/>
            </a:xfrm>
            <a:prstGeom prst="straightConnector1">
              <a:avLst/>
            </a:prstGeom>
            <a:ln w="63500" cmpd="sng">
              <a:solidFill>
                <a:srgbClr val="FF0000"/>
              </a:solidFill>
              <a:prstDash val="sys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758" name="文本框 13"/>
            <p:cNvSpPr txBox="1"/>
            <p:nvPr>
              <p:custDataLst>
                <p:tags r:id="rId15"/>
              </p:custDataLst>
            </p:nvPr>
          </p:nvSpPr>
          <p:spPr>
            <a:xfrm>
              <a:off x="11482" y="2823"/>
              <a:ext cx="2133" cy="103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800">
                  <a:solidFill>
                    <a:srgbClr val="FF0000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减一天</a:t>
              </a:r>
              <a:endParaRPr lang="zh-CN" altLang="zh-CN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  <p:sp>
        <p:nvSpPr>
          <p:cNvPr id="16" name="右大括号 15" title=""/>
          <p:cNvSpPr/>
          <p:nvPr>
            <p:custDataLst>
              <p:tags r:id="rId16"/>
            </p:custDataLst>
          </p:nvPr>
        </p:nvSpPr>
        <p:spPr>
          <a:xfrm rot="5400000">
            <a:off x="5622131" y="2734469"/>
            <a:ext cx="728663" cy="3343275"/>
          </a:xfrm>
          <a:prstGeom prst="rightBrac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7" name="文本框 16" title=""/>
          <p:cNvSpPr txBox="1"/>
          <p:nvPr>
            <p:custDataLst>
              <p:tags r:id="rId17"/>
            </p:custDataLst>
          </p:nvPr>
        </p:nvSpPr>
        <p:spPr>
          <a:xfrm>
            <a:off x="4759325" y="4770438"/>
            <a:ext cx="2698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今天（新的一天）</a:t>
            </a:r>
            <a:endParaRPr lang="zh-CN" altLang="zh-CN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20" name="直接箭头连接符 19" title=""/>
          <p:cNvCxnSpPr/>
          <p:nvPr>
            <p:custDataLst>
              <p:tags r:id="rId18"/>
            </p:custDataLst>
          </p:nvPr>
        </p:nvCxnSpPr>
        <p:spPr>
          <a:xfrm>
            <a:off x="2752725" y="6530975"/>
            <a:ext cx="6423025" cy="0"/>
          </a:xfrm>
          <a:prstGeom prst="straightConnector1">
            <a:avLst/>
          </a:prstGeom>
          <a:ln w="730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62" name="文本框 20" title=""/>
          <p:cNvSpPr txBox="1"/>
          <p:nvPr>
            <p:custDataLst>
              <p:tags r:id="rId19"/>
            </p:custDataLst>
          </p:nvPr>
        </p:nvSpPr>
        <p:spPr>
          <a:xfrm>
            <a:off x="2149475" y="6273800"/>
            <a:ext cx="60325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西</a:t>
            </a:r>
            <a:endParaRPr lang="zh-CN" altLang="en-US" sz="3600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1763" name="文本框 21" title=""/>
          <p:cNvSpPr txBox="1"/>
          <p:nvPr>
            <p:custDataLst>
              <p:tags r:id="rId20"/>
            </p:custDataLst>
          </p:nvPr>
        </p:nvSpPr>
        <p:spPr>
          <a:xfrm>
            <a:off x="9175750" y="6273800"/>
            <a:ext cx="601663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7030A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东</a:t>
            </a:r>
            <a:endParaRPr lang="zh-CN" altLang="en-US" sz="3600">
              <a:solidFill>
                <a:srgbClr val="7030A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pSp>
        <p:nvGrpSpPr>
          <p:cNvPr id="28" name="组合 27" title=""/>
          <p:cNvGrpSpPr/>
          <p:nvPr>
            <p:custDataLst>
              <p:tags r:id="rId21"/>
            </p:custDataLst>
          </p:nvPr>
        </p:nvGrpSpPr>
        <p:grpSpPr>
          <a:xfrm>
            <a:off x="3735388" y="3109913"/>
            <a:ext cx="2622550" cy="521781"/>
            <a:chOff x="3471" y="2823"/>
            <a:chExt cx="4408" cy="1031"/>
          </a:xfrm>
        </p:grpSpPr>
        <p:cxnSp>
          <p:nvCxnSpPr>
            <p:cNvPr id="26" name="直接箭头连接符 25"/>
            <p:cNvCxnSpPr/>
            <p:nvPr>
              <p:custDataLst>
                <p:tags r:id="rId22"/>
              </p:custDataLst>
            </p:nvPr>
          </p:nvCxnSpPr>
          <p:spPr>
            <a:xfrm>
              <a:off x="3471" y="3228"/>
              <a:ext cx="2049" cy="12"/>
            </a:xfrm>
            <a:prstGeom prst="straightConnector1">
              <a:avLst/>
            </a:prstGeom>
            <a:ln w="63500" cmpd="sng">
              <a:solidFill>
                <a:srgbClr val="FF0000"/>
              </a:solidFill>
              <a:prstDash val="sys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766" name="文本框 26"/>
            <p:cNvSpPr txBox="1"/>
            <p:nvPr>
              <p:custDataLst>
                <p:tags r:id="rId23"/>
              </p:custDataLst>
            </p:nvPr>
          </p:nvSpPr>
          <p:spPr>
            <a:xfrm>
              <a:off x="5746" y="2823"/>
              <a:ext cx="2133" cy="103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800">
                  <a:solidFill>
                    <a:srgbClr val="FF0000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加一天</a:t>
              </a:r>
              <a:endParaRPr lang="zh-CN" altLang="zh-CN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  <p:grpSp>
        <p:nvGrpSpPr>
          <p:cNvPr id="32" name="组合 31" title=""/>
          <p:cNvGrpSpPr/>
          <p:nvPr>
            <p:custDataLst>
              <p:tags r:id="rId24"/>
            </p:custDataLst>
          </p:nvPr>
        </p:nvGrpSpPr>
        <p:grpSpPr>
          <a:xfrm>
            <a:off x="2193925" y="4598988"/>
            <a:ext cx="8229600" cy="953074"/>
            <a:chOff x="981" y="3970"/>
            <a:chExt cx="13837" cy="1882"/>
          </a:xfrm>
        </p:grpSpPr>
        <p:sp>
          <p:nvSpPr>
            <p:cNvPr id="31768" name="文本框 18"/>
            <p:cNvSpPr txBox="1"/>
            <p:nvPr>
              <p:custDataLst>
                <p:tags r:id="rId25"/>
              </p:custDataLst>
            </p:nvPr>
          </p:nvSpPr>
          <p:spPr>
            <a:xfrm>
              <a:off x="10279" y="3970"/>
              <a:ext cx="4539" cy="188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    </a:t>
              </a:r>
              <a:r>
                <a:rPr lang="zh-CN" altLang="zh-CN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昨天</a:t>
              </a:r>
              <a:endParaRPr lang="zh-CN" altLang="zh-CN" sz="28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r>
                <a:rPr lang="zh-CN" altLang="zh-CN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（旧的一天）</a:t>
              </a:r>
              <a:endParaRPr lang="zh-CN" altLang="zh-CN" sz="28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1769" name="文本框 29"/>
            <p:cNvSpPr txBox="1"/>
            <p:nvPr>
              <p:custDataLst>
                <p:tags r:id="rId26"/>
              </p:custDataLst>
            </p:nvPr>
          </p:nvSpPr>
          <p:spPr>
            <a:xfrm>
              <a:off x="981" y="3970"/>
              <a:ext cx="4539" cy="188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    </a:t>
              </a:r>
              <a:r>
                <a:rPr lang="zh-CN" altLang="zh-CN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昨天</a:t>
              </a:r>
              <a:endParaRPr lang="zh-CN" altLang="zh-CN" sz="28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r>
                <a:rPr lang="zh-CN" altLang="zh-CN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（旧的一天）</a:t>
              </a:r>
              <a:endParaRPr lang="zh-CN" altLang="zh-CN" sz="28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3" name="矩形 2" title=""/>
          <p:cNvSpPr/>
          <p:nvPr>
            <p:custDataLst>
              <p:tags r:id="rId27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——</a:t>
            </a:r>
            <a:r>
              <a:rPr lang="zh-CN" altLang="en-US" sz="4000" b="1"/>
              <a:t>运用知识点</a:t>
            </a:r>
            <a:endParaRPr lang="en-US" altLang="zh-CN" sz="40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6" grpId="0"/>
      <p:bldP spid="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3793" name="图片 1229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51280" y="950595"/>
            <a:ext cx="5281295" cy="4162425"/>
          </a:xfrm>
          <a:prstGeom prst="rect">
            <a:avLst/>
          </a:prstGeom>
          <a:solidFill>
            <a:srgbClr val="F2F2F2"/>
          </a:solidFill>
          <a:ln w="9525">
            <a:noFill/>
          </a:ln>
        </p:spPr>
      </p:pic>
      <p:contentPart p14:bwMode="auto" r:id="rId5">
        <p14:nvContentPartPr>
          <p14:cNvPr id="12294" name="墨迹 12293" title=""/>
          <p14:cNvContentPartPr/>
          <p14:nvPr>
            <p:custDataLst>
              <p:tags r:id="rId6"/>
            </p:custDataLst>
          </p14:nvPr>
        </p14:nvContentPartPr>
        <p14:xfrm flipH="1">
          <a:off x="3321050" y="693420"/>
          <a:ext cx="0" cy="0"/>
        </p14:xfrm>
      </p:contentPart>
      <p:contentPart p14:bwMode="auto" r:id="rId7">
        <p14:nvContentPartPr>
          <p14:cNvPr id="12295" name="墨迹 12294" title=""/>
          <p14:cNvContentPartPr/>
          <p14:nvPr>
            <p:custDataLst>
              <p:tags r:id="rId8"/>
            </p:custDataLst>
          </p14:nvPr>
        </p14:nvContentPartPr>
        <p14:xfrm>
          <a:off x="2092325" y="2847975"/>
          <a:ext cx="1834515" cy="76200"/>
        </p14:xfrm>
      </p:contentPart>
      <p:sp>
        <p:nvSpPr>
          <p:cNvPr id="12296" name="文本框 12295" title=""/>
          <p:cNvSpPr txBox="1"/>
          <p:nvPr>
            <p:custDataLst>
              <p:tags r:id="rId9"/>
            </p:custDataLst>
          </p:nvPr>
        </p:nvSpPr>
        <p:spPr>
          <a:xfrm>
            <a:off x="1350963" y="2769870"/>
            <a:ext cx="808037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0时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3797" name="矩形 12296" title=""/>
          <p:cNvSpPr/>
          <p:nvPr>
            <p:custDataLst>
              <p:tags r:id="rId10"/>
            </p:custDataLst>
          </p:nvPr>
        </p:nvSpPr>
        <p:spPr>
          <a:xfrm>
            <a:off x="496888" y="5277168"/>
            <a:ext cx="1198562" cy="182562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299" name="文本框 12298" title=""/>
          <p:cNvSpPr txBox="1"/>
          <p:nvPr>
            <p:custDataLst>
              <p:tags r:id="rId11"/>
            </p:custDataLst>
          </p:nvPr>
        </p:nvSpPr>
        <p:spPr>
          <a:xfrm>
            <a:off x="3321050" y="1420495"/>
            <a:ext cx="1865313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8</a:t>
            </a:r>
            <a:r>
              <a:rPr lang="zh-CN" altLang="en-US" sz="2800" b="1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月</a:t>
            </a:r>
            <a:r>
              <a:rPr lang="en-US" altLang="zh-CN" sz="2800" b="1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18</a:t>
            </a:r>
            <a:r>
              <a:rPr lang="zh-CN" altLang="en-US" sz="2800" b="1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日</a:t>
            </a:r>
            <a:endParaRPr lang="zh-CN" altLang="en-US" sz="2800" b="1">
              <a:solidFill>
                <a:srgbClr val="FF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2300" name="文本框 12299" title=""/>
          <p:cNvSpPr txBox="1"/>
          <p:nvPr>
            <p:custDataLst>
              <p:tags r:id="rId12"/>
            </p:custDataLst>
          </p:nvPr>
        </p:nvSpPr>
        <p:spPr>
          <a:xfrm>
            <a:off x="2387600" y="3676333"/>
            <a:ext cx="18669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8</a:t>
            </a:r>
            <a:r>
              <a:rPr lang="zh-CN" altLang="en-US" sz="2800" b="1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月</a:t>
            </a:r>
            <a:r>
              <a:rPr lang="en-US" altLang="zh-CN" sz="2800" b="1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19</a:t>
            </a:r>
            <a:r>
              <a:rPr lang="zh-CN" altLang="en-US" sz="2800" b="1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日</a:t>
            </a:r>
            <a:endParaRPr lang="zh-CN" altLang="en-US" sz="2800" b="1">
              <a:solidFill>
                <a:srgbClr val="FF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4338" name="文本框 14337" title=""/>
          <p:cNvSpPr txBox="1"/>
          <p:nvPr>
            <p:custDataLst>
              <p:tags r:id="rId13"/>
            </p:custDataLst>
          </p:nvPr>
        </p:nvSpPr>
        <p:spPr>
          <a:xfrm>
            <a:off x="689928" y="5594985"/>
            <a:ext cx="8229600" cy="521970"/>
          </a:xfrm>
          <a:prstGeom prst="rect">
            <a:avLst/>
          </a:prstGeom>
          <a:noFill/>
          <a:ln w="9525">
            <a:noFill/>
            <a:miter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1"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ea"/>
              </a:rPr>
              <a:t>从0时经线往</a:t>
            </a:r>
            <a:r>
              <a:rPr lang="zh-CN" altLang="en-US" sz="2800" b="1" noProof="1">
                <a:solidFill>
                  <a:srgbClr val="00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ea"/>
              </a:rPr>
              <a:t>东</a:t>
            </a:r>
            <a:r>
              <a:rPr lang="zh-CN" altLang="en-US" sz="2800" b="1" noProof="1"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ea"/>
              </a:rPr>
              <a:t>至180</a:t>
            </a:r>
            <a:r>
              <a:rPr lang="zh-CN" altLang="en-US" sz="2800" b="1" noProof="1">
                <a:latin typeface="Times New Roman" panose="02020603050405020304" pitchFamily="18" charset="0"/>
                <a:ea typeface="黑体" panose="02010609060101010101" pitchFamily="2" charset="-122"/>
                <a:cs typeface="+mn-ea"/>
              </a:rPr>
              <a:t>°——</a:t>
            </a:r>
            <a:r>
              <a:rPr lang="zh-CN" altLang="en-US" sz="2800" b="1" noProof="1">
                <a:solidFill>
                  <a:srgbClr val="00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ea"/>
              </a:rPr>
              <a:t>今天</a:t>
            </a:r>
            <a:endParaRPr lang="zh-CN" altLang="en-US" sz="2800" b="1" noProof="1">
              <a:solidFill>
                <a:srgbClr val="0000FF"/>
              </a:solidFill>
              <a:effectLst>
                <a:outerShdw blurRad="38100" dist="38100" dir="2700000">
                  <a:srgbClr val="C0C0C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4339" name="文本框 14338" title=""/>
          <p:cNvSpPr txBox="1"/>
          <p:nvPr>
            <p:custDataLst>
              <p:tags r:id="rId14"/>
            </p:custDataLst>
          </p:nvPr>
        </p:nvSpPr>
        <p:spPr>
          <a:xfrm>
            <a:off x="689928" y="6112510"/>
            <a:ext cx="7924800" cy="521970"/>
          </a:xfrm>
          <a:prstGeom prst="rect">
            <a:avLst/>
          </a:prstGeom>
          <a:noFill/>
          <a:ln w="9525">
            <a:noFill/>
            <a:miter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1"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ea"/>
              </a:rPr>
              <a:t>从0时经线往</a:t>
            </a:r>
            <a:r>
              <a:rPr lang="zh-CN" altLang="en-US" sz="2800" b="1" noProof="1">
                <a:solidFill>
                  <a:srgbClr val="00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ea"/>
              </a:rPr>
              <a:t>西</a:t>
            </a:r>
            <a:r>
              <a:rPr lang="zh-CN" altLang="en-US" sz="2800" b="1" noProof="1"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ea"/>
              </a:rPr>
              <a:t>至180</a:t>
            </a:r>
            <a:r>
              <a:rPr lang="zh-CN" altLang="en-US" sz="2800" b="1" noProof="1">
                <a:latin typeface="Times New Roman" panose="02020603050405020304" pitchFamily="18" charset="0"/>
                <a:ea typeface="黑体" panose="02010609060101010101" pitchFamily="2" charset="-122"/>
                <a:cs typeface="+mn-ea"/>
              </a:rPr>
              <a:t>°</a:t>
            </a:r>
            <a:r>
              <a:rPr lang="zh-CN" altLang="en-US" sz="2800" b="1" noProof="1"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ea"/>
              </a:rPr>
              <a:t>——</a:t>
            </a:r>
            <a:r>
              <a:rPr lang="zh-CN" altLang="en-US" sz="2800" b="1" noProof="1">
                <a:solidFill>
                  <a:srgbClr val="00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ea"/>
              </a:rPr>
              <a:t>昨天</a:t>
            </a:r>
            <a:endParaRPr lang="zh-CN" altLang="en-US" sz="2800" b="1" noProof="1">
              <a:solidFill>
                <a:srgbClr val="0000FF"/>
              </a:solidFill>
              <a:effectLst>
                <a:outerShdw blurRad="38100" dist="38100" dir="2700000">
                  <a:srgbClr val="C0C0C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4342" name="文本框 14341" title=""/>
          <p:cNvSpPr txBox="1"/>
          <p:nvPr>
            <p:custDataLst>
              <p:tags r:id="rId15"/>
            </p:custDataLst>
          </p:nvPr>
        </p:nvSpPr>
        <p:spPr>
          <a:xfrm>
            <a:off x="6726555" y="2136775"/>
            <a:ext cx="4554220" cy="1568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 b="1">
                <a:latin typeface="Arial" pitchFamily="34" charset="0"/>
                <a:ea typeface="黑体" panose="02010609060101010101" pitchFamily="2" charset="-122"/>
              </a:rPr>
              <a:t>某一时刻全球可能为同一天吗？如果可能，会是在哪一时刻？</a:t>
            </a:r>
            <a:endParaRPr lang="zh-CN" altLang="en-US" sz="3200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4341" name="矩形 14340" title=""/>
          <p:cNvSpPr/>
          <p:nvPr>
            <p:custDataLst>
              <p:tags r:id="rId16"/>
            </p:custDataLst>
          </p:nvPr>
        </p:nvSpPr>
        <p:spPr>
          <a:xfrm>
            <a:off x="6867525" y="1028383"/>
            <a:ext cx="1400175" cy="914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4083"/>
              </a:avLst>
            </a:prstTxWarp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i="1">
                <a:ln w="9525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dist="35921" dir="2699999" algn="ctr" rotWithShape="0">
                    <a:srgbClr val="808080">
                      <a:alpha val="75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思考：</a:t>
            </a:r>
            <a:endParaRPr lang="zh-CN" altLang="en-US" sz="3600" b="1" i="1">
              <a:ln w="9525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effectLst>
                <a:outerShdw dist="35921" dir="2699999" algn="ctr" rotWithShape="0">
                  <a:srgbClr val="808080">
                    <a:alpha val="75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4344" name="文本框 14343" title=""/>
          <p:cNvSpPr txBox="1"/>
          <p:nvPr>
            <p:custDataLst>
              <p:tags r:id="rId17"/>
            </p:custDataLst>
          </p:nvPr>
        </p:nvSpPr>
        <p:spPr>
          <a:xfrm>
            <a:off x="7176770" y="3778885"/>
            <a:ext cx="3653790" cy="95313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  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180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°经线和0时经线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重合的时候。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18"/>
            </p:custDataLst>
          </p:nvPr>
        </p:nvSpPr>
        <p:spPr>
          <a:xfrm>
            <a:off x="926465" y="5044123"/>
            <a:ext cx="340042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1">
                <a:solidFill>
                  <a:srgbClr val="00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ea"/>
              </a:rPr>
              <a:t>日期范围确定方法：</a:t>
            </a:r>
            <a:endParaRPr lang="zh-CN" altLang="en-US" sz="2800" b="1" noProof="1">
              <a:solidFill>
                <a:srgbClr val="0000FF"/>
              </a:solidFill>
              <a:effectLst>
                <a:outerShdw blurRad="38100" dist="38100" dir="2700000">
                  <a:srgbClr val="C0C0C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ea"/>
            </a:endParaRPr>
          </a:p>
        </p:txBody>
      </p:sp>
      <p:grpSp>
        <p:nvGrpSpPr>
          <p:cNvPr id="5" name="组合 4" title=""/>
          <p:cNvGrpSpPr/>
          <p:nvPr>
            <p:custDataLst>
              <p:tags r:id="rId19"/>
            </p:custDataLst>
          </p:nvPr>
        </p:nvGrpSpPr>
        <p:grpSpPr>
          <a:xfrm>
            <a:off x="2498725" y="2322195"/>
            <a:ext cx="1644650" cy="1138238"/>
            <a:chOff x="2586" y="2565"/>
            <a:chExt cx="2588" cy="1793"/>
          </a:xfrm>
        </p:grpSpPr>
        <p:cxnSp>
          <p:nvCxnSpPr>
            <p:cNvPr id="3" name="直接箭头连接符 2"/>
            <p:cNvCxnSpPr/>
            <p:nvPr>
              <p:custDataLst>
                <p:tags r:id="rId20"/>
              </p:custDataLst>
            </p:nvPr>
          </p:nvCxnSpPr>
          <p:spPr>
            <a:xfrm>
              <a:off x="4365" y="2565"/>
              <a:ext cx="43" cy="1793"/>
            </a:xfrm>
            <a:prstGeom prst="straightConnector1">
              <a:avLst/>
            </a:prstGeom>
            <a:ln w="57150" cmpd="sng">
              <a:solidFill>
                <a:srgbClr val="4E10EE"/>
              </a:solidFill>
              <a:prstDash val="solid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文本框 3"/>
            <p:cNvSpPr txBox="1"/>
            <p:nvPr>
              <p:custDataLst>
                <p:tags r:id="rId21"/>
              </p:custDataLst>
            </p:nvPr>
          </p:nvSpPr>
          <p:spPr>
            <a:xfrm>
              <a:off x="2586" y="2668"/>
              <a:ext cx="2588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noProof="1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latin typeface="Arial" pitchFamily="34" charset="0"/>
                  <a:ea typeface="宋体" panose="02010600030101010101" pitchFamily="2" charset="-122"/>
                  <a:cs typeface="+mn-cs"/>
                </a:rPr>
                <a:t>加一天</a:t>
              </a:r>
              <a:endParaRPr lang="zh-CN" altLang="en-US" sz="2800" b="1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</p:grpSp>
      <p:grpSp>
        <p:nvGrpSpPr>
          <p:cNvPr id="8" name="组合 7" title=""/>
          <p:cNvGrpSpPr/>
          <p:nvPr>
            <p:custDataLst>
              <p:tags r:id="rId22"/>
            </p:custDataLst>
          </p:nvPr>
        </p:nvGrpSpPr>
        <p:grpSpPr>
          <a:xfrm>
            <a:off x="3529013" y="3533458"/>
            <a:ext cx="2257425" cy="664209"/>
            <a:chOff x="4208" y="4472"/>
            <a:chExt cx="3554" cy="1047"/>
          </a:xfrm>
        </p:grpSpPr>
        <p:sp>
          <p:nvSpPr>
            <p:cNvPr id="6" name="文本框 5"/>
            <p:cNvSpPr txBox="1"/>
            <p:nvPr>
              <p:custDataLst>
                <p:tags r:id="rId23"/>
              </p:custDataLst>
            </p:nvPr>
          </p:nvSpPr>
          <p:spPr>
            <a:xfrm>
              <a:off x="5174" y="4472"/>
              <a:ext cx="2588" cy="8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noProof="1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latin typeface="Arial" pitchFamily="34" charset="0"/>
                  <a:ea typeface="宋体" panose="02010600030101010101" pitchFamily="2" charset="-122"/>
                  <a:cs typeface="+mn-cs"/>
                </a:rPr>
                <a:t>减一天</a:t>
              </a:r>
              <a:endParaRPr lang="zh-CN" altLang="en-US" sz="2800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cxnSp>
          <p:nvCxnSpPr>
            <p:cNvPr id="7" name="直接箭头连接符 6"/>
            <p:cNvCxnSpPr/>
            <p:nvPr>
              <p:custDataLst>
                <p:tags r:id="rId24"/>
              </p:custDataLst>
            </p:nvPr>
          </p:nvCxnSpPr>
          <p:spPr>
            <a:xfrm flipV="1">
              <a:off x="4208" y="5472"/>
              <a:ext cx="1686" cy="47"/>
            </a:xfrm>
            <a:prstGeom prst="straightConnector1">
              <a:avLst/>
            </a:prstGeom>
            <a:ln w="53975" cmpd="sng">
              <a:solidFill>
                <a:srgbClr val="FF0000"/>
              </a:solidFill>
              <a:prstDash val="solid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文本框 8" title=""/>
          <p:cNvSpPr txBox="1"/>
          <p:nvPr>
            <p:custDataLst>
              <p:tags r:id="rId25"/>
            </p:custDataLst>
          </p:nvPr>
        </p:nvSpPr>
        <p:spPr>
          <a:xfrm>
            <a:off x="7546975" y="4974590"/>
            <a:ext cx="42830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如果</a:t>
            </a:r>
            <a:r>
              <a:rPr lang="en-US" altLang="zh-CN" sz="3200" b="1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0</a:t>
            </a:r>
            <a:r>
              <a:rPr lang="zh-CN" altLang="en-US" sz="3200" b="1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度和</a:t>
            </a:r>
            <a:r>
              <a:rPr lang="en-US" altLang="zh-CN" sz="3200" b="1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0</a:t>
            </a:r>
            <a:r>
              <a:rPr lang="zh-CN" altLang="en-US" sz="3200" b="1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时重合呢？</a:t>
            </a:r>
            <a:endParaRPr lang="zh-CN" altLang="en-US" sz="3200" b="1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26"/>
            </p:custDataLst>
          </p:nvPr>
        </p:nvSpPr>
        <p:spPr>
          <a:xfrm>
            <a:off x="7781925" y="5823585"/>
            <a:ext cx="3898900" cy="101473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SzTx/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sym typeface="宋体" panose="02010600030101010101" pitchFamily="2" charset="-122"/>
              </a:rPr>
              <a:t>全球（新、旧）日期的范围平分</a:t>
            </a:r>
            <a:r>
              <a:rPr lang="en-US" altLang="zh-CN" sz="3200" b="1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。</a:t>
            </a:r>
            <a:endParaRPr lang="en-US" altLang="zh-CN" sz="3200" b="1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27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——</a:t>
            </a:r>
            <a:r>
              <a:rPr lang="zh-CN" altLang="en-US" sz="4000" b="1"/>
              <a:t>运用知识点</a:t>
            </a:r>
            <a:endParaRPr lang="en-US" altLang="zh-CN" sz="40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" fill="hold"/>
                                        <p:tgtEl>
                                          <p:spTgt spid="1230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" fill="hold"/>
                                        <p:tgtEl>
                                          <p:spTgt spid="1229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6" grpId="0"/>
      <p:bldP spid="12299" grpId="0"/>
      <p:bldP spid="12300" grpId="0"/>
      <p:bldP spid="14338" grpId="0"/>
      <p:bldP spid="14339" grpId="0"/>
      <p:bldP spid="14342" grpId="0"/>
      <p:bldP spid="14344" grpId="0"/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9938" name="矩形 39937" title=""/>
          <p:cNvSpPr/>
          <p:nvPr>
            <p:custDataLst>
              <p:tags r:id="rId3"/>
            </p:custDataLst>
          </p:nvPr>
        </p:nvSpPr>
        <p:spPr>
          <a:xfrm>
            <a:off x="505460" y="973138"/>
            <a:ext cx="835342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en-US" altLang="zh-CN" sz="36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、0</a:t>
            </a:r>
            <a:r>
              <a:rPr lang="zh-CN" altLang="en-US" sz="36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度和</a:t>
            </a:r>
            <a:r>
              <a:rPr lang="en-US" altLang="zh-CN" sz="36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180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  <a:sym typeface="+mn-ea"/>
              </a:rPr>
              <a:t>°</a:t>
            </a:r>
            <a:r>
              <a:rPr lang="zh-CN" altLang="en-US" sz="36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重合，全球只有一个日期。</a:t>
            </a:r>
            <a:endParaRPr lang="zh-CN" altLang="en-US" sz="36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3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    </a:t>
            </a:r>
            <a:endParaRPr lang="zh-CN" altLang="en-US" sz="3600" b="1">
              <a:solidFill>
                <a:srgbClr val="0000CC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9939" name="文本框 39938" title=""/>
          <p:cNvSpPr txBox="1"/>
          <p:nvPr>
            <p:custDataLst>
              <p:tags r:id="rId4"/>
            </p:custDataLst>
          </p:nvPr>
        </p:nvSpPr>
        <p:spPr>
          <a:xfrm>
            <a:off x="505460" y="2172335"/>
            <a:ext cx="11339195" cy="286131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sz="36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、</a:t>
            </a:r>
            <a:r>
              <a:rPr lang="en-US" altLang="zh-CN" sz="3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0</a:t>
            </a:r>
            <a:r>
              <a:rPr lang="zh-CN" altLang="en-US" sz="3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度和</a:t>
            </a:r>
            <a:r>
              <a:rPr lang="en-US" altLang="zh-CN" sz="3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0</a:t>
            </a:r>
            <a:r>
              <a:rPr lang="zh-CN" altLang="en-US" sz="3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时重合，这一时刻，全球（新、旧）日期的范围平分。</a:t>
            </a:r>
            <a:endParaRPr lang="zh-CN" altLang="en-US" sz="3600" b="1">
              <a:solidFill>
                <a:srgbClr val="0000CC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endParaRPr lang="zh-CN" altLang="en-US" sz="3600" b="1">
              <a:solidFill>
                <a:srgbClr val="0000CC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endParaRPr lang="zh-CN" altLang="en-US" sz="3600" b="1">
              <a:solidFill>
                <a:srgbClr val="0000CC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0964" name="文本框 39940" title=""/>
          <p:cNvSpPr txBox="1"/>
          <p:nvPr>
            <p:custDataLst>
              <p:tags r:id="rId5"/>
            </p:custDataLst>
          </p:nvPr>
        </p:nvSpPr>
        <p:spPr>
          <a:xfrm>
            <a:off x="505460" y="3681730"/>
            <a:ext cx="11217910" cy="26511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sz="36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、</a:t>
            </a:r>
            <a:r>
              <a:rPr lang="en-US" altLang="zh-CN" sz="36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180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  <a:sym typeface="+mn-ea"/>
              </a:rPr>
              <a:t>°</a:t>
            </a:r>
            <a:r>
              <a:rPr lang="zh-CN" altLang="en-US" sz="36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经线上的地方时（</a:t>
            </a:r>
            <a:r>
              <a:rPr lang="en-US" altLang="zh-CN" sz="36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X</a:t>
            </a:r>
            <a:r>
              <a:rPr lang="zh-CN" altLang="en-US" sz="36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）</a:t>
            </a:r>
            <a:r>
              <a:rPr lang="en-US" altLang="zh-CN" sz="36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,</a:t>
            </a:r>
            <a:r>
              <a:rPr lang="zh-CN" altLang="en-US" sz="36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就是新的一天的时间范围。</a:t>
            </a:r>
            <a:endParaRPr lang="zh-CN" altLang="en-US" sz="36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如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X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为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12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时，则新的一天的时间范围就是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12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个时区，新的一天占全球的比例为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X/24,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旧的一天占全球的比例为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1—X/24.</a:t>
            </a:r>
            <a:endParaRPr lang="en-US" altLang="zh-CN" sz="28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6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——</a:t>
            </a:r>
            <a:r>
              <a:rPr lang="zh-CN" altLang="en-US" sz="4000" b="1"/>
              <a:t>运用知识点</a:t>
            </a:r>
            <a:endParaRPr lang="en-US" altLang="zh-CN" sz="40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  <p:bldP spid="39939" grpId="0"/>
      <p:bldP spid="4096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8915" name="文本占位符 1" title="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 bwMode="auto">
          <a:xfrm>
            <a:off x="336982" y="709482"/>
            <a:ext cx="11518354" cy="55975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/>
          <a:lstStyle/>
          <a:p>
            <a:pPr indent="721360">
              <a:spcAft>
                <a:spcPct val="0"/>
              </a:spcAft>
            </a:pP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(2023·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山东烟台、德州一模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)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卡塔尔世界杯足球赛于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2022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年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11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月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20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日在多哈开赛，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11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月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22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日～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28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日每天有四场小组赛，开始时间分别安排在北京时间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0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：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00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、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3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：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00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、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18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：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00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和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21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：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00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。下图为卡塔尔地理位置示意图。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据此完成下题。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11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月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22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日～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28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日每天四场小组赛中，下列国家中球迷大多在当地上午收看电视直播的是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．法国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约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W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～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8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E)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．智利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约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68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W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～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76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W)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．印度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约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68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E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～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96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E)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．新西兰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约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166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E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～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178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E)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4" name="TextBox 1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73499" y="4693369"/>
            <a:ext cx="427990" cy="5905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zh-CN" altLang="en-US" sz="48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  <a:endParaRPr lang="zh-CN" altLang="en-US" sz="48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pic>
        <p:nvPicPr>
          <p:cNvPr id="10242" name="Picture 2" title="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57110" y="3449792"/>
            <a:ext cx="3622798" cy="30775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 title=""/>
          <p:cNvSpPr/>
          <p:nvPr>
            <p:custDataLst>
              <p:tags r:id="rId8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</a:t>
            </a:r>
            <a:r>
              <a:rPr lang="zh-CN" altLang="en-US" sz="4000" b="1"/>
              <a:t>链接课本习题</a:t>
            </a:r>
            <a:endParaRPr lang="zh-CN" altLang="en-US" sz="4000" b="1"/>
          </a:p>
        </p:txBody>
      </p:sp>
      <p:sp>
        <p:nvSpPr>
          <p:cNvPr id="3" name="TextBox 3" title=""/>
          <p:cNvSpPr txBox="1"/>
          <p:nvPr>
            <p:custDataLst>
              <p:tags r:id="rId9"/>
            </p:custDataLst>
          </p:nvPr>
        </p:nvSpPr>
        <p:spPr bwMode="auto">
          <a:xfrm>
            <a:off x="0" y="1544320"/>
            <a:ext cx="12192000" cy="5313045"/>
          </a:xfrm>
          <a:prstGeom prst="roundRect">
            <a:avLst>
              <a:gd name="adj" fmla="val 3645"/>
            </a:avLst>
          </a:prstGeom>
          <a:solidFill>
            <a:schemeClr val="bg1"/>
          </a:solidFill>
        </p:spPr>
        <p:style>
          <a:lnRef idx="0">
            <a:srgbClr val="FFFFFF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80000" tIns="82800" rIns="180000" bIns="3600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法国位于东一区，四场小组赛直播时当地</a:t>
            </a:r>
            <a:r>
              <a:rPr lang="zh-CN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时间</a:t>
            </a:r>
            <a:endParaRPr lang="en-US" altLang="zh-CN" sz="2800" b="1" kern="100" smtClean="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分别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为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17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11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和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14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</a:t>
            </a:r>
            <a:r>
              <a:rPr lang="zh-CN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大</a:t>
            </a:r>
            <a:endParaRPr lang="en-US" altLang="zh-CN" sz="2800" b="1" kern="100" smtClean="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多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是在下午，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A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错误；智利在西五区，四场</a:t>
            </a:r>
            <a:r>
              <a:rPr lang="zh-CN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开</a:t>
            </a:r>
            <a:endParaRPr lang="en-US" altLang="zh-CN" sz="2800" b="1" kern="100" smtClean="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始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小组赛直播时当地时间分别为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11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14</a:t>
            </a:r>
            <a:r>
              <a:rPr lang="zh-CN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endParaRPr lang="en-US" altLang="zh-CN" sz="2800" b="1" kern="100" smtClean="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5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和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8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，大多在上午，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B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正确；印度</a:t>
            </a:r>
            <a:r>
              <a:rPr lang="zh-CN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位于</a:t>
            </a:r>
            <a:endParaRPr lang="en-US" altLang="zh-CN" sz="2800" b="1" kern="100" smtClean="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东五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区，四场小组赛直播时当地时间分别</a:t>
            </a:r>
            <a:r>
              <a:rPr lang="zh-CN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为</a:t>
            </a:r>
            <a:endParaRPr lang="en-US" altLang="zh-CN" sz="2800" b="1" kern="100" smtClean="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en-US" altLang="zh-CN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21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15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和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18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，主要在下午和晚上，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错误；新西兰位于东十二区，四场小组赛直播时当地时间分别为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7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22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和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，大多不在上午，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D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错误。</a:t>
            </a:r>
            <a:endParaRPr lang="zh-CN" altLang="zh-CN" sz="2800" b="1" kern="100">
              <a:solidFill>
                <a:schemeClr val="tx1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TextBox 3" title=""/>
          <p:cNvSpPr txBox="1"/>
          <p:nvPr>
            <p:custDataLst>
              <p:tags r:id="rId3"/>
            </p:custDataLst>
          </p:nvPr>
        </p:nvSpPr>
        <p:spPr bwMode="auto">
          <a:xfrm>
            <a:off x="336982" y="3993627"/>
            <a:ext cx="11518354" cy="2327967"/>
          </a:xfrm>
          <a:prstGeom prst="roundRect">
            <a:avLst>
              <a:gd name="adj" fmla="val 3645"/>
            </a:avLst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lIns="179966" tIns="82784" rIns="179966" bIns="359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sz="3600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广州塔地理坐标为</a:t>
            </a:r>
            <a:r>
              <a:rPr lang="en-US" altLang="zh-CN" sz="3600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(23°06′N</a:t>
            </a:r>
            <a:r>
              <a:rPr lang="zh-CN" altLang="zh-CN" sz="3600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</a:t>
            </a:r>
            <a:r>
              <a:rPr lang="en-US" altLang="zh-CN" sz="3600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113°19′E)</a:t>
            </a:r>
            <a:r>
              <a:rPr lang="zh-CN" altLang="zh-CN" sz="3600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，位于北回归线以南，一年之中有两次太阳直射机会，当太阳直射时，正午日影最短，为</a:t>
            </a:r>
            <a:r>
              <a:rPr lang="en-US" altLang="zh-CN" sz="3600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</a:t>
            </a:r>
            <a:r>
              <a:rPr lang="zh-CN" altLang="zh-CN" sz="3600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米，</a:t>
            </a:r>
            <a:r>
              <a:rPr lang="en-US" altLang="zh-CN" sz="3600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</a:t>
            </a:r>
            <a:r>
              <a:rPr lang="zh-CN" altLang="zh-CN" sz="3600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正确</a:t>
            </a:r>
            <a:r>
              <a:rPr lang="zh-CN" altLang="zh-CN" sz="2700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zh-CN" sz="2700" kern="100">
              <a:solidFill>
                <a:schemeClr val="tx1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0963" name="文本占位符 1" title=""/>
          <p:cNvSpPr>
            <a:spLocks noGrp="1"/>
          </p:cNvSpPr>
          <p:nvPr>
            <p:ph type="body" sz="quarter" idx="10"/>
            <p:custDataLst>
              <p:tags r:id="rId4"/>
            </p:custDataLst>
          </p:nvPr>
        </p:nvSpPr>
        <p:spPr bwMode="auto">
          <a:xfrm>
            <a:off x="336982" y="831286"/>
            <a:ext cx="11518354" cy="279844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/>
          <a:lstStyle/>
          <a:p>
            <a:pPr indent="721360">
              <a:spcAft>
                <a:spcPct val="0"/>
              </a:spcAft>
              <a:tabLst>
                <a:tab pos="5381625"/>
              </a:tabLst>
            </a:pP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(2023·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广东广州一模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)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广州塔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(23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06′N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，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113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°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19′E)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高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600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米，是我国第一高塔。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据此完成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～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题。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38162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．一年中，广州塔日影最短长度及出现的次数分别是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38162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0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米　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次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	B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300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米　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次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38162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0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米　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次</a:t>
            </a:r>
            <a:r>
              <a:rPr lang="zh-CN" altLang="zh-CN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	D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300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米　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次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3" name="TextBox 14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92546" y="3164256"/>
            <a:ext cx="42799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zh-CN" altLang="en-US" sz="48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  <a:endParaRPr lang="zh-CN" altLang="en-US" sz="48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6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</a:t>
            </a:r>
            <a:r>
              <a:rPr lang="zh-CN" altLang="en-US" sz="4000" b="1"/>
              <a:t>链接课本习题</a:t>
            </a:r>
            <a:endParaRPr lang="zh-CN" altLang="en-US" sz="40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1987" name="文本占位符 2" title="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 bwMode="auto">
          <a:xfrm>
            <a:off x="336982" y="1197125"/>
            <a:ext cx="11518354" cy="167894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/>
          <a:lstStyle/>
          <a:p>
            <a:pPr>
              <a:spcAft>
                <a:spcPct val="0"/>
              </a:spcAft>
              <a:tabLst>
                <a:tab pos="574357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．广州塔日影朝向正北时，北京时间最接近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74357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00 	B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15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74357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30	D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45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9" name="TextBox 1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88404" y="2414664"/>
            <a:ext cx="42799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zh-CN" altLang="en-US" sz="48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  <a:endParaRPr lang="zh-CN" altLang="en-US" sz="48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0" name="TextBox 9" title=""/>
          <p:cNvSpPr txBox="1"/>
          <p:nvPr>
            <p:custDataLst>
              <p:tags r:id="rId5"/>
            </p:custDataLst>
          </p:nvPr>
        </p:nvSpPr>
        <p:spPr bwMode="auto">
          <a:xfrm>
            <a:off x="336982" y="3095575"/>
            <a:ext cx="11518354" cy="1836265"/>
          </a:xfrm>
          <a:prstGeom prst="roundRect">
            <a:avLst>
              <a:gd name="adj" fmla="val 3645"/>
            </a:avLst>
          </a:prstGeom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lIns="179966" tIns="82784" rIns="179966" bIns="35993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当广州塔日影朝向正北时，太阳位于正南方，当地时间为正午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12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。北京时间为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120°E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经线的地方时，广州塔经度为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113°19′E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，两地时间差约为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28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分钟，则北京时间最接近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12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30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</a:t>
            </a:r>
            <a:r>
              <a:rPr lang="en-US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</a:t>
            </a:r>
            <a:r>
              <a:rPr lang="zh-CN" altLang="zh-CN" sz="2800" b="1" kern="1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正确。</a:t>
            </a:r>
            <a:endParaRPr lang="zh-CN" altLang="zh-CN" sz="2800" b="1" kern="100">
              <a:solidFill>
                <a:schemeClr val="tx1"/>
              </a:solidFill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</a:t>
            </a:r>
            <a:r>
              <a:rPr lang="zh-CN" altLang="en-US" sz="4000" b="1"/>
              <a:t>链接课本习题</a:t>
            </a:r>
            <a:endParaRPr lang="zh-CN" altLang="en-US" sz="40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0" y="657225"/>
            <a:ext cx="12192635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2023</a:t>
            </a: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</a:t>
            </a:r>
            <a:r>
              <a:rPr 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12</a:t>
            </a: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月</a:t>
            </a:r>
            <a:r>
              <a:rPr 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15</a:t>
            </a: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日，中山站（</a:t>
            </a:r>
            <a:r>
              <a:rPr 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69°22′S</a:t>
            </a: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</a:t>
            </a:r>
            <a:r>
              <a:rPr 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76°22′E</a:t>
            </a: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）第</a:t>
            </a:r>
            <a:r>
              <a:rPr 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40</a:t>
            </a: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次越冬队与第</a:t>
            </a:r>
            <a:r>
              <a:rPr 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39</a:t>
            </a: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次越冬队举行了交接仪式。期间，某科研人员每间隔</a:t>
            </a:r>
            <a:r>
              <a:rPr 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</a:t>
            </a:r>
            <a:r>
              <a:rPr lang="zh-CN" sz="28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小时对太阳拍摄一张照片，并合成了太阳视运动轨迹图（下图），据此完成下面小题。</a:t>
            </a:r>
            <a:endParaRPr lang="zh-CN" altLang="en-US" sz="28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6" name="矩形 5" title=""/>
          <p:cNvSpPr/>
          <p:nvPr>
            <p:custDataLst>
              <p:tags r:id="rId4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</a:t>
            </a:r>
            <a:r>
              <a:rPr lang="zh-CN" altLang="en-US" sz="4000" b="1"/>
              <a:t>链接高考题</a:t>
            </a:r>
            <a:endParaRPr lang="zh-CN" altLang="en-US" sz="4000" b="1"/>
          </a:p>
        </p:txBody>
      </p:sp>
      <p:pic>
        <p:nvPicPr>
          <p:cNvPr id="100003" name="图片 10000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040890"/>
            <a:ext cx="7857490" cy="279336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7"/>
            </p:custDataLst>
          </p:nvPr>
        </p:nvSpPr>
        <p:spPr>
          <a:xfrm>
            <a:off x="127000" y="5355590"/>
            <a:ext cx="7937500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</a:t>
            </a:r>
            <a:r>
              <a:rPr lang="zh-CN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．拍摄甲位置太阳时，北京时间约为（</a:t>
            </a:r>
            <a:r>
              <a:rPr lang="en-US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</a:t>
            </a:r>
            <a:r>
              <a:rPr lang="zh-CN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</a:t>
            </a:r>
            <a:r>
              <a:rPr lang="en-US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A</a:t>
            </a:r>
            <a:r>
              <a:rPr lang="zh-CN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．</a:t>
            </a:r>
            <a:r>
              <a:rPr lang="en-US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7</a:t>
            </a:r>
            <a:r>
              <a:rPr lang="zh-CN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时</a:t>
            </a:r>
            <a:r>
              <a:rPr lang="en-US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	B</a:t>
            </a:r>
            <a:r>
              <a:rPr lang="zh-CN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．</a:t>
            </a:r>
            <a:r>
              <a:rPr lang="en-US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11</a:t>
            </a:r>
            <a:r>
              <a:rPr lang="zh-CN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时</a:t>
            </a:r>
            <a:r>
              <a:rPr lang="en-US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	C</a:t>
            </a:r>
            <a:r>
              <a:rPr lang="zh-CN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．</a:t>
            </a:r>
            <a:r>
              <a:rPr lang="en-US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13</a:t>
            </a:r>
            <a:r>
              <a:rPr lang="zh-CN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时</a:t>
            </a:r>
            <a:r>
              <a:rPr lang="en-US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	D</a:t>
            </a:r>
            <a:r>
              <a:rPr lang="zh-CN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．</a:t>
            </a:r>
            <a:r>
              <a:rPr lang="en-US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17</a:t>
            </a:r>
            <a:r>
              <a:rPr lang="zh-CN" sz="28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时
</a:t>
            </a:r>
            <a:endParaRPr lang="zh-CN" altLang="en-US" sz="2800" b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8"/>
            </p:custDataLst>
          </p:nvPr>
        </p:nvSpPr>
        <p:spPr>
          <a:xfrm>
            <a:off x="7138035" y="2040890"/>
            <a:ext cx="5053965" cy="44538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．结合分析可知，拍摄甲位置太阳时为中山站当地时间正午之后</a:t>
            </a:r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小时，即当地时间</a:t>
            </a:r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14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时，中山站经度约为</a:t>
            </a:r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76°E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，与北京时间所在时区的中央经度（</a:t>
            </a:r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120°E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）相差</a:t>
            </a:r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44°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，时间相差约</a:t>
            </a:r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个小时，因北京时间早于中山站时间，故北京时间约为</a:t>
            </a:r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14+3=17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时，</a:t>
            </a:r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D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正确，排除</a:t>
            </a:r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ABC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。故选</a:t>
            </a:r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D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6" name="矩形 25" title=""/>
          <p:cNvSpPr/>
          <p:nvPr>
            <p:custDataLst>
              <p:tags r:id="rId9"/>
            </p:custDataLst>
          </p:nvPr>
        </p:nvSpPr>
        <p:spPr>
          <a:xfrm>
            <a:off x="5362575" y="4452620"/>
            <a:ext cx="733425" cy="101473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rgbClr val="FF0000"/>
                </a:solidFill>
                <a:effectLst/>
                <a:latin typeface="Arial" pitchFamily="34" charset="0"/>
                <a:ea typeface="微软雅黑"/>
                <a:cs typeface="Arial" pitchFamily="34" charset="0"/>
              </a:rPr>
              <a:t>D</a:t>
            </a:r>
            <a:endParaRPr lang="en-US" altLang="zh-CN" sz="6000" b="1">
              <a:solidFill>
                <a:srgbClr val="FF0000"/>
              </a:solidFill>
              <a:effectLst/>
              <a:latin typeface="Arial" pitchFamily="34" charset="0"/>
              <a:ea typeface="微软雅黑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0" y="688975"/>
            <a:ext cx="12192000" cy="17310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buClrTx/>
              <a:buSzTx/>
              <a:buFontTx/>
            </a:pPr>
            <a:r>
              <a:rPr sz="2400" b="1" spc="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（2021·辽宁卷）</a:t>
            </a:r>
            <a:r>
              <a:rPr sz="2400" b="1" spc="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墨西哥拥有丰富的石油和天然气资源，但石油加工能力弱。2010年以来，墨西哥天然气消费量超过生产量，缺口逐年扩大，一半以上需从美国进口。目前墨西哥逐渐用天然气替代石油作为发电的主要燃料，并大力提高可再生能源的份额。图为墨西哥及周边地区地理要素分布图。据此完成下面小题。</a:t>
            </a:r>
            <a:endParaRPr sz="2400" b="1" spc="2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00017" name="图片 100017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385570" y="2595245"/>
            <a:ext cx="5163820" cy="2905760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239395" y="5351145"/>
            <a:ext cx="1171321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en-US" altLang="zh-CN" sz="24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3．6月1日，在M城海滨散步的游客看到了绚丽的日落景观，此时北京时间约是（      ）A．6月1日4:20	B．6月1日19:00	C．6月2日8:00	D．6月2日8:20
</a:t>
            </a:r>
            <a:endParaRPr lang="en-US" altLang="zh-CN" sz="2400" b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椭圆 2" title=""/>
          <p:cNvSpPr/>
          <p:nvPr>
            <p:custDataLst>
              <p:tags r:id="rId7"/>
            </p:custDataLst>
          </p:nvPr>
        </p:nvSpPr>
        <p:spPr>
          <a:xfrm>
            <a:off x="4531360" y="2536190"/>
            <a:ext cx="666115" cy="1972945"/>
          </a:xfrm>
          <a:prstGeom prst="ellipse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4953000" y="2594610"/>
            <a:ext cx="6952615" cy="29057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b="1">
                <a:solidFill>
                  <a:srgbClr val="FF0000"/>
                </a:solidFill>
              </a:rPr>
              <a:t>M</a:t>
            </a:r>
            <a:r>
              <a:rPr lang="zh-CN" altLang="en-US" sz="2800" b="1">
                <a:solidFill>
                  <a:srgbClr val="FF0000"/>
                </a:solidFill>
              </a:rPr>
              <a:t>地位于</a:t>
            </a:r>
            <a:r>
              <a:rPr lang="en-US" altLang="zh-CN" sz="2800" b="1">
                <a:solidFill>
                  <a:srgbClr val="FF0000"/>
                </a:solidFill>
              </a:rPr>
              <a:t>90</a:t>
            </a:r>
            <a:r>
              <a:rPr lang="zh-CN" altLang="en-US" sz="2800" b="1">
                <a:solidFill>
                  <a:srgbClr val="FF0000"/>
                </a:solidFill>
              </a:rPr>
              <a:t>°</a:t>
            </a:r>
            <a:r>
              <a:rPr lang="en-US" altLang="zh-CN" sz="2800" b="1">
                <a:solidFill>
                  <a:srgbClr val="FF0000"/>
                </a:solidFill>
              </a:rPr>
              <a:t>W</a:t>
            </a:r>
            <a:r>
              <a:rPr lang="zh-CN" altLang="en-US" sz="2800" b="1">
                <a:solidFill>
                  <a:srgbClr val="FF0000"/>
                </a:solidFill>
              </a:rPr>
              <a:t>附近（西六区），北京时间为东八区，相差约14个小时，6月1日太阳直射北半球，北半球昼长夜短，当M为6月1日日落时，应为18点以后，北京时间应为6月2日8点以后（18点+14小时），故</a:t>
            </a:r>
            <a:r>
              <a:rPr lang="en-US" altLang="zh-CN" sz="2800" b="1">
                <a:solidFill>
                  <a:srgbClr val="FF0000"/>
                </a:solidFill>
              </a:rPr>
              <a:t>D</a:t>
            </a:r>
            <a:r>
              <a:rPr lang="zh-CN" altLang="en-US" sz="2800" b="1">
                <a:solidFill>
                  <a:srgbClr val="FF0000"/>
                </a:solidFill>
              </a:rPr>
              <a:t>正确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6" name="矩形 25" title=""/>
          <p:cNvSpPr/>
          <p:nvPr>
            <p:custDataLst>
              <p:tags r:id="rId9"/>
            </p:custDataLst>
          </p:nvPr>
        </p:nvSpPr>
        <p:spPr>
          <a:xfrm>
            <a:off x="11145520" y="5269230"/>
            <a:ext cx="733425" cy="101473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rgbClr val="FF0000"/>
                </a:solidFill>
                <a:effectLst/>
                <a:latin typeface="Arial" pitchFamily="34" charset="0"/>
                <a:ea typeface="微软雅黑"/>
                <a:cs typeface="Arial" pitchFamily="34" charset="0"/>
              </a:rPr>
              <a:t>D</a:t>
            </a:r>
            <a:endParaRPr lang="en-US" altLang="zh-CN" sz="6000" b="1">
              <a:solidFill>
                <a:srgbClr val="FF0000"/>
              </a:solidFill>
              <a:effectLst/>
              <a:latin typeface="Arial" pitchFamily="34" charset="0"/>
              <a:ea typeface="微软雅黑"/>
              <a:cs typeface="Arial" pitchFamily="34" charset="0"/>
            </a:endParaRPr>
          </a:p>
        </p:txBody>
      </p:sp>
      <p:sp>
        <p:nvSpPr>
          <p:cNvPr id="6" name="矩形 5" title=""/>
          <p:cNvSpPr/>
          <p:nvPr>
            <p:custDataLst>
              <p:tags r:id="rId10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</a:t>
            </a:r>
            <a:r>
              <a:rPr lang="zh-CN" altLang="en-US" sz="4000" b="1"/>
              <a:t>链接高考题</a:t>
            </a:r>
            <a:endParaRPr lang="zh-CN" altLang="en-US" sz="4000" b="1"/>
          </a:p>
        </p:txBody>
      </p: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0" y="676275"/>
            <a:ext cx="1219200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buClrTx/>
              <a:buSzTx/>
              <a:buFontTx/>
            </a:pPr>
            <a:r>
              <a:rPr sz="2800" b="1" spc="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（2022·浙江1月选考）</a:t>
            </a:r>
            <a:r>
              <a:rPr sz="2800" b="1" spc="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摄影爱好者在南半球某地朝西北固定方向拍摄太阳照片，拍摄时间为K日及其前、后第8天的同一时刻。图左为合成后的照片，图右为地球公转轨道示意图。完成下面小题。</a:t>
            </a:r>
            <a:endParaRPr sz="2800" b="1" spc="2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00013" name="图片 10001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38150" y="2323465"/>
            <a:ext cx="3602990" cy="2284730"/>
          </a:xfrm>
          <a:prstGeom prst="rect">
            <a:avLst/>
          </a:prstGeom>
        </p:spPr>
      </p:pic>
      <p:pic>
        <p:nvPicPr>
          <p:cNvPr id="100015" name="图片 100015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095750" y="2323465"/>
            <a:ext cx="3559810" cy="2279650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8"/>
            </p:custDataLst>
          </p:nvPr>
        </p:nvSpPr>
        <p:spPr>
          <a:xfrm>
            <a:off x="344805" y="4605655"/>
            <a:ext cx="7364095" cy="2306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24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4．拍摄时间为北京时间5点，全球处于不同日期的范围之比约为（      ）</a:t>
            </a:r>
            <a:endParaRPr lang="en-US" altLang="zh-CN" sz="2400" b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  <a:buClrTx/>
              <a:buSzTx/>
              <a:buFontTx/>
            </a:pPr>
            <a:r>
              <a:rPr lang="en-US" altLang="zh-CN" sz="24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A．1：1	B．1：5	C．2：5	D．3：5
</a:t>
            </a:r>
            <a:endParaRPr lang="en-US" altLang="zh-CN" sz="2400" b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矩形 3" title=""/>
          <p:cNvSpPr/>
          <p:nvPr>
            <p:custDataLst>
              <p:tags r:id="rId9"/>
            </p:custDataLst>
          </p:nvPr>
        </p:nvSpPr>
        <p:spPr>
          <a:xfrm>
            <a:off x="7710170" y="2052955"/>
            <a:ext cx="4330700" cy="4305300"/>
          </a:xfrm>
          <a:prstGeom prst="rect">
            <a:avLst/>
          </a:prstGeom>
          <a:noFill/>
          <a:ln>
            <a:solidFill>
              <a:schemeClr val="accent1"/>
            </a:solidFill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 title=""/>
          <p:cNvSpPr txBox="1"/>
          <p:nvPr>
            <p:custDataLst>
              <p:tags r:id="rId10"/>
            </p:custDataLst>
          </p:nvPr>
        </p:nvSpPr>
        <p:spPr>
          <a:xfrm>
            <a:off x="5288280" y="4061460"/>
            <a:ext cx="6750685" cy="26765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因此新的一天为</a:t>
            </a:r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180-45°=135°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，而旧的一天范围为</a:t>
            </a:r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180°+45°=225°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，比例</a:t>
            </a:r>
            <a:r>
              <a:rPr 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135∶225=3∶5</a:t>
            </a:r>
            <a:endParaRPr 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或者求出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180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°经线的地方时为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9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时，新的一天过去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9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小时，旧的一天则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24-9=15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小时，新旧日期占比为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9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15=3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5</a:t>
            </a:r>
            <a:endParaRPr lang="en-US" altLang="zh-CN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grpSp>
        <p:nvGrpSpPr>
          <p:cNvPr id="20" name="组合 19" title=""/>
          <p:cNvGrpSpPr/>
          <p:nvPr>
            <p:custDataLst>
              <p:tags r:id="rId11"/>
            </p:custDataLst>
          </p:nvPr>
        </p:nvGrpSpPr>
        <p:grpSpPr>
          <a:xfrm>
            <a:off x="8215630" y="2075815"/>
            <a:ext cx="3252470" cy="1920240"/>
            <a:chOff x="13799" y="3353"/>
            <a:chExt cx="5122" cy="3024"/>
          </a:xfrm>
        </p:grpSpPr>
        <p:grpSp>
          <p:nvGrpSpPr>
            <p:cNvPr id="19" name="组合 18"/>
            <p:cNvGrpSpPr/>
            <p:nvPr>
              <p:custDataLst>
                <p:tags r:id="rId12"/>
              </p:custDataLst>
            </p:nvPr>
          </p:nvGrpSpPr>
          <p:grpSpPr>
            <a:xfrm>
              <a:off x="13799" y="3353"/>
              <a:ext cx="5122" cy="2377"/>
              <a:chOff x="13799" y="3353"/>
              <a:chExt cx="5122" cy="2377"/>
            </a:xfrm>
          </p:grpSpPr>
          <p:grpSp>
            <p:nvGrpSpPr>
              <p:cNvPr id="18" name="组合 17"/>
              <p:cNvGrpSpPr/>
              <p:nvPr>
                <p:custDataLst>
                  <p:tags r:id="rId13"/>
                </p:custDataLst>
              </p:nvPr>
            </p:nvGrpSpPr>
            <p:grpSpPr>
              <a:xfrm>
                <a:off x="13799" y="3973"/>
                <a:ext cx="5122" cy="1757"/>
                <a:chOff x="13799" y="3973"/>
                <a:chExt cx="5122" cy="1757"/>
              </a:xfrm>
            </p:grpSpPr>
            <p:cxnSp>
              <p:nvCxnSpPr>
                <p:cNvPr id="7" name="直接箭头连接符 6"/>
                <p:cNvCxnSpPr/>
                <p:nvPr>
                  <p:custDataLst>
                    <p:tags r:id="rId14"/>
                  </p:custDataLst>
                </p:nvPr>
              </p:nvCxnSpPr>
              <p:spPr>
                <a:xfrm>
                  <a:off x="13799" y="4865"/>
                  <a:ext cx="5122" cy="0"/>
                </a:xfrm>
                <a:prstGeom prst="straightConnector1">
                  <a:avLst/>
                </a:prstGeom>
                <a:ln w="19050">
                  <a:solidFill>
                    <a:srgbClr val="FF0000"/>
                  </a:solidFill>
                  <a:tailEnd type="arrow"/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8" name="直接连接符 7"/>
                <p:cNvCxnSpPr/>
                <p:nvPr>
                  <p:custDataLst>
                    <p:tags r:id="rId15"/>
                  </p:custDataLst>
                </p:nvPr>
              </p:nvCxnSpPr>
              <p:spPr>
                <a:xfrm flipH="1">
                  <a:off x="15044" y="4629"/>
                  <a:ext cx="21" cy="515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直接连接符 8"/>
                <p:cNvCxnSpPr/>
                <p:nvPr>
                  <p:custDataLst>
                    <p:tags r:id="rId16"/>
                  </p:custDataLst>
                </p:nvPr>
              </p:nvCxnSpPr>
              <p:spPr>
                <a:xfrm>
                  <a:off x="16082" y="3994"/>
                  <a:ext cx="8" cy="1735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直接连接符 9"/>
                <p:cNvCxnSpPr/>
                <p:nvPr>
                  <p:custDataLst>
                    <p:tags r:id="rId17"/>
                  </p:custDataLst>
                </p:nvPr>
              </p:nvCxnSpPr>
              <p:spPr>
                <a:xfrm flipH="1">
                  <a:off x="17892" y="3973"/>
                  <a:ext cx="0" cy="1757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2">
                  <a:schemeClr val="accent1"/>
                </a:lnRef>
                <a:fillRef idx="0">
                  <a:srgbClr val="FFFFFF"/>
                </a:fillRef>
                <a:effectRef idx="0">
                  <a:srgbClr val="FFFFFF"/>
                </a:effectRef>
                <a:fontRef idx="minor">
                  <a:schemeClr val="tx1"/>
                </a:fontRef>
              </p:style>
            </p:cxnSp>
            <p:sp>
              <p:nvSpPr>
                <p:cNvPr id="11" name="文本框 10"/>
                <p:cNvSpPr txBox="1"/>
                <p:nvPr>
                  <p:custDataLst>
                    <p:tags r:id="rId18"/>
                  </p:custDataLst>
                </p:nvPr>
              </p:nvSpPr>
              <p:spPr>
                <a:xfrm>
                  <a:off x="14753" y="4081"/>
                  <a:ext cx="728" cy="5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algn="l">
                    <a:buClrTx/>
                    <a:buSzTx/>
                    <a:buFontTx/>
                  </a:pPr>
                  <a:r>
                    <a:rPr lang="en-US" altLang="zh-CN" sz="2000" b="1">
                      <a:solidFill>
                        <a:srgbClr val="FF0000"/>
                      </a:solidFill>
                      <a:latin typeface="微软雅黑" panose="020b0503020204020204" charset="-122"/>
                      <a:ea typeface="微软雅黑"/>
                      <a:cs typeface="微软雅黑" panose="020b0503020204020204" charset="-122"/>
                      <a:sym typeface="+mn-ea"/>
                    </a:rPr>
                    <a:t>0°</a:t>
                  </a:r>
                  <a:endPara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  <a:sym typeface="+mn-ea"/>
                  </a:endParaRPr>
                </a:p>
              </p:txBody>
            </p:sp>
          </p:grpSp>
          <p:sp>
            <p:nvSpPr>
              <p:cNvPr id="12" name="文本框 11"/>
              <p:cNvSpPr txBox="1"/>
              <p:nvPr>
                <p:custDataLst>
                  <p:tags r:id="rId19"/>
                </p:custDataLst>
              </p:nvPr>
            </p:nvSpPr>
            <p:spPr>
              <a:xfrm>
                <a:off x="15565" y="3377"/>
                <a:ext cx="1180" cy="617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？</a:t>
                </a:r>
                <a:endParaRPr lang="en-US" altLang="zh-CN" sz="20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</a:endParaRPr>
              </a:p>
            </p:txBody>
          </p:sp>
          <p:sp>
            <p:nvSpPr>
              <p:cNvPr id="14" name="文本框 13"/>
              <p:cNvSpPr txBox="1"/>
              <p:nvPr>
                <p:custDataLst>
                  <p:tags r:id="rId20"/>
                </p:custDataLst>
              </p:nvPr>
            </p:nvSpPr>
            <p:spPr>
              <a:xfrm>
                <a:off x="17228" y="3353"/>
                <a:ext cx="1455" cy="6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120</a:t>
                </a:r>
                <a:r>
                  <a:rPr lang="zh-CN" altLang="en-US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°</a:t>
                </a:r>
                <a:r>
                  <a:rPr lang="en-US" altLang="zh-CN" sz="2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E</a:t>
                </a:r>
                <a:endParaRPr lang="en-US" altLang="zh-CN" sz="20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</a:endParaRPr>
              </a:p>
            </p:txBody>
          </p:sp>
        </p:grpSp>
        <p:sp>
          <p:nvSpPr>
            <p:cNvPr id="15" name="文本框 14"/>
            <p:cNvSpPr txBox="1"/>
            <p:nvPr>
              <p:custDataLst>
                <p:tags r:id="rId21"/>
              </p:custDataLst>
            </p:nvPr>
          </p:nvSpPr>
          <p:spPr>
            <a:xfrm>
              <a:off x="17166" y="5749"/>
              <a:ext cx="1454" cy="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>
                <a:buClrTx/>
                <a:buSzTx/>
                <a:buFontTx/>
              </a:pPr>
              <a:r>
                <a:rPr lang="en-US" altLang="zh-CN" sz="20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5：00</a:t>
              </a:r>
              <a:endPara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endParaRPr>
            </a:p>
          </p:txBody>
        </p:sp>
      </p:grpSp>
      <p:sp>
        <p:nvSpPr>
          <p:cNvPr id="5" name="文本框 4" title=""/>
          <p:cNvSpPr txBox="1"/>
          <p:nvPr>
            <p:custDataLst>
              <p:tags r:id="rId22"/>
            </p:custDataLst>
          </p:nvPr>
        </p:nvSpPr>
        <p:spPr>
          <a:xfrm>
            <a:off x="9230360" y="3597275"/>
            <a:ext cx="92329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0：00</a:t>
            </a:r>
            <a:endParaRPr lang="en-US" altLang="zh-CN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grpSp>
        <p:nvGrpSpPr>
          <p:cNvPr id="23" name="组合 22" title=""/>
          <p:cNvGrpSpPr/>
          <p:nvPr>
            <p:custDataLst>
              <p:tags r:id="rId23"/>
            </p:custDataLst>
          </p:nvPr>
        </p:nvGrpSpPr>
        <p:grpSpPr>
          <a:xfrm>
            <a:off x="9605645" y="2742565"/>
            <a:ext cx="2586355" cy="706755"/>
            <a:chOff x="16261" y="4382"/>
            <a:chExt cx="4073" cy="1113"/>
          </a:xfrm>
        </p:grpSpPr>
        <p:sp>
          <p:nvSpPr>
            <p:cNvPr id="21" name="左大括号 20"/>
            <p:cNvSpPr/>
            <p:nvPr>
              <p:custDataLst>
                <p:tags r:id="rId24"/>
              </p:custDataLst>
            </p:nvPr>
          </p:nvSpPr>
          <p:spPr>
            <a:xfrm rot="16200000">
              <a:off x="17158" y="4087"/>
              <a:ext cx="215" cy="1802"/>
            </a:xfrm>
            <a:prstGeom prst="leftBrace">
              <a:avLst/>
            </a:prstGeom>
            <a:ln w="19050"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文本框 21"/>
            <p:cNvSpPr txBox="1"/>
            <p:nvPr>
              <p:custDataLst>
                <p:tags r:id="rId25"/>
              </p:custDataLst>
            </p:nvPr>
          </p:nvSpPr>
          <p:spPr>
            <a:xfrm>
              <a:off x="16261" y="4382"/>
              <a:ext cx="4073" cy="11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>
                  <a:solidFill>
                    <a:srgbClr val="0070C0"/>
                  </a:solidFill>
                </a:rPr>
                <a:t>经度差：</a:t>
              </a:r>
              <a:endParaRPr lang="zh-CN" altLang="en-US" sz="2000" b="1">
                <a:solidFill>
                  <a:srgbClr val="0070C0"/>
                </a:solidFill>
              </a:endParaRPr>
            </a:p>
            <a:p>
              <a:r>
                <a:rPr lang="zh-CN" altLang="en-US" sz="2000" b="1">
                  <a:solidFill>
                    <a:srgbClr val="0070C0"/>
                  </a:solidFill>
                </a:rPr>
                <a:t>（</a:t>
              </a:r>
              <a:r>
                <a:rPr lang="en-US" altLang="zh-CN" sz="2000" b="1">
                  <a:solidFill>
                    <a:srgbClr val="0070C0"/>
                  </a:solidFill>
                </a:rPr>
                <a:t>5-0</a:t>
              </a:r>
              <a:r>
                <a:rPr lang="zh-CN" altLang="en-US" sz="2000" b="1">
                  <a:solidFill>
                    <a:srgbClr val="0070C0"/>
                  </a:solidFill>
                </a:rPr>
                <a:t>）×</a:t>
              </a:r>
              <a:r>
                <a:rPr lang="en-US" altLang="zh-CN" sz="2000" b="1">
                  <a:solidFill>
                    <a:srgbClr val="0070C0"/>
                  </a:solidFill>
                </a:rPr>
                <a:t>15</a:t>
              </a:r>
              <a:r>
                <a:rPr lang="zh-CN" altLang="en-US" sz="2000" b="1">
                  <a:solidFill>
                    <a:srgbClr val="0070C0"/>
                  </a:solidFill>
                </a:rPr>
                <a:t>°</a:t>
              </a:r>
              <a:r>
                <a:rPr lang="en-US" altLang="zh-CN" sz="2000" b="1">
                  <a:solidFill>
                    <a:srgbClr val="0070C0"/>
                  </a:solidFill>
                </a:rPr>
                <a:t>=75</a:t>
              </a:r>
              <a:r>
                <a:rPr lang="zh-CN" altLang="en-US" sz="2000" b="1">
                  <a:solidFill>
                    <a:srgbClr val="0070C0"/>
                  </a:solidFill>
                </a:rPr>
                <a:t>°</a:t>
              </a:r>
              <a:endParaRPr lang="zh-CN" altLang="en-US" sz="2000" b="1">
                <a:solidFill>
                  <a:srgbClr val="0070C0"/>
                </a:solidFill>
              </a:endParaRPr>
            </a:p>
          </p:txBody>
        </p:sp>
      </p:grpSp>
      <p:sp>
        <p:nvSpPr>
          <p:cNvPr id="6" name="文本框 5" title=""/>
          <p:cNvSpPr txBox="1"/>
          <p:nvPr>
            <p:custDataLst>
              <p:tags r:id="rId26"/>
            </p:custDataLst>
          </p:nvPr>
        </p:nvSpPr>
        <p:spPr>
          <a:xfrm>
            <a:off x="9147175" y="2076450"/>
            <a:ext cx="853440" cy="3987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45°E</a:t>
            </a:r>
            <a:endParaRPr lang="en-US" altLang="zh-CN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矩形 25" title=""/>
          <p:cNvSpPr/>
          <p:nvPr>
            <p:custDataLst>
              <p:tags r:id="rId27"/>
            </p:custDataLst>
          </p:nvPr>
        </p:nvSpPr>
        <p:spPr>
          <a:xfrm>
            <a:off x="2176145" y="5056505"/>
            <a:ext cx="733425" cy="101473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rgbClr val="FF0000"/>
                </a:solidFill>
                <a:effectLst/>
                <a:latin typeface="Arial" pitchFamily="34" charset="0"/>
                <a:ea typeface="微软雅黑"/>
                <a:cs typeface="Arial" pitchFamily="34" charset="0"/>
              </a:rPr>
              <a:t>D</a:t>
            </a:r>
            <a:endParaRPr lang="en-US" altLang="zh-CN" sz="6000" b="1">
              <a:solidFill>
                <a:srgbClr val="FF0000"/>
              </a:solidFill>
              <a:effectLst/>
              <a:latin typeface="Arial" pitchFamily="34" charset="0"/>
              <a:ea typeface="微软雅黑"/>
              <a:cs typeface="Arial" pitchFamily="34" charset="0"/>
            </a:endParaRPr>
          </a:p>
        </p:txBody>
      </p:sp>
      <p:sp>
        <p:nvSpPr>
          <p:cNvPr id="16" name="矩形 15" title=""/>
          <p:cNvSpPr/>
          <p:nvPr>
            <p:custDataLst>
              <p:tags r:id="rId28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考点一：时间计算与日期变更</a:t>
            </a:r>
            <a:r>
              <a:rPr lang="en-US" altLang="zh-CN" sz="4000" b="1"/>
              <a:t>—</a:t>
            </a:r>
            <a:r>
              <a:rPr lang="zh-CN" altLang="en-US" sz="4000" b="1"/>
              <a:t>链接高考题</a:t>
            </a:r>
            <a:endParaRPr lang="zh-CN" altLang="en-US" sz="4000" b="1"/>
          </a:p>
        </p:txBody>
      </p:sp>
    </p:spTree>
    <p:custDataLst>
      <p:tags r:id="rId2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3" grpId="0"/>
      <p:bldP spid="2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8132" name="文本占位符 2" title="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 bwMode="auto">
          <a:xfrm>
            <a:off x="336982" y="779319"/>
            <a:ext cx="11518354" cy="111950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/>
          <a:lstStyle/>
          <a:p>
            <a:pPr indent="1162050">
              <a:spcAft>
                <a:spcPct val="0"/>
              </a:spcAft>
            </a:pP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(2022·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天津卷</a:t>
            </a:r>
            <a:r>
              <a:rPr lang="en-US" altLang="zh-CN" kern="100">
                <a:latin typeface="Times New Roman" panose="02020603050405020304"/>
                <a:ea typeface="楷体" panose="02010609060101010101" pitchFamily="49" charset="-122"/>
                <a:cs typeface="Courier New" panose="02070309020205020404"/>
              </a:rPr>
              <a:t>)</a:t>
            </a:r>
            <a:r>
              <a:rPr lang="zh-CN" altLang="zh-CN" kern="100">
                <a:latin typeface="Times New Roman" panose="02020603050405020304"/>
                <a:ea typeface="楷体" panose="02010609060101010101" pitchFamily="49" charset="-122"/>
                <a:cs typeface="Times New Roman" panose="02020603050405020304"/>
              </a:rPr>
              <a:t>一位摄影爱好者在我国某山拍摄日出照片，下图是他在不同时间拍摄的两幅照片。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据此回答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～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(2)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题。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1266" name="Picture 2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52436" y="1917271"/>
            <a:ext cx="6645632" cy="2674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文本占位符 2" title=""/>
          <p:cNvSpPr txBox="1"/>
          <p:nvPr>
            <p:custDataLst>
              <p:tags r:id="rId7"/>
            </p:custDataLst>
          </p:nvPr>
        </p:nvSpPr>
        <p:spPr bwMode="auto">
          <a:xfrm>
            <a:off x="336585" y="4601156"/>
            <a:ext cx="11518354" cy="167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spAutoFit/>
          </a:bodyPr>
          <a:lstStyle>
            <a:defPPr>
              <a:defRPr lang="zh-CN"/>
            </a:defPPr>
            <a:lvl1pPr marL="0" indent="0" algn="just" defTabSz="12192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6096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12192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8288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24384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09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ct val="0"/>
              </a:spcAft>
              <a:tabLst>
                <a:tab pos="574357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该地这两天的昼长大约是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74357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小时和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8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小时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	B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13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小时和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11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小时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74357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14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小时和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10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小时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	D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16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小时和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8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小时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3" name="TextBox 14" title="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82229" y="5809546"/>
            <a:ext cx="42799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zh-CN" altLang="en-US" sz="48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  <a:endParaRPr lang="zh-CN" altLang="en-US" sz="48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9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考点二：昼夜长短变化</a:t>
            </a:r>
            <a:endParaRPr lang="en-US" altLang="zh-CN" sz="4000" b="1"/>
          </a:p>
        </p:txBody>
      </p:sp>
      <p:sp>
        <p:nvSpPr>
          <p:cNvPr id="6" name="文本框 5" title=""/>
          <p:cNvSpPr txBox="1"/>
          <p:nvPr>
            <p:custDataLst>
              <p:tags r:id="rId10"/>
            </p:custDataLst>
          </p:nvPr>
        </p:nvSpPr>
        <p:spPr>
          <a:xfrm>
            <a:off x="2938780" y="2831465"/>
            <a:ext cx="9253855" cy="402653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00000"/>
              </a:lnSpc>
            </a:pPr>
            <a:r>
              <a:rPr lang="en-US" sz="3200" b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3.</a:t>
            </a:r>
            <a:r>
              <a:rPr sz="3200" b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由图中时刻可知，该地6月22日（夏至日）6:06日出，12月23日（冬至日）7:57分日出，而这两天分别为该地昼长最长和昼长最短的日期，故设最长昼长和最短昼长分别为X和Y，两者关系为X＋Y=24h，由夏至日日出比冬至日早7:57-6:06=1小时51分钟，可得出X-Y=2×1h51m，由此计算出X=13h51m，Y=10h9m。据此，C答案最接近，故C正确。</a:t>
            </a:r>
            <a:endParaRPr sz="3200" b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8132" name="文本占位符 2" title="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 bwMode="auto">
          <a:xfrm>
            <a:off x="336982" y="909346"/>
            <a:ext cx="11518354" cy="447802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/>
          <a:lstStyle/>
          <a:p>
            <a:pPr>
              <a:spcAft>
                <a:spcPct val="0"/>
              </a:spcAft>
              <a:tabLst>
                <a:tab pos="574357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(2)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推测该山可能是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743575"/>
              </a:tabLst>
            </a:pPr>
            <a:endParaRPr lang="en-US" altLang="zh-CN" kern="100" smtClean="0">
              <a:latin typeface="Times New Roman" panose="02020603050405020304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743575"/>
              </a:tabLst>
            </a:pPr>
            <a:endParaRPr lang="en-US" altLang="zh-CN" kern="100">
              <a:latin typeface="Times New Roman" panose="02020603050405020304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743575"/>
              </a:tabLst>
            </a:pPr>
            <a:endParaRPr lang="en-US" altLang="zh-CN" kern="100" smtClean="0">
              <a:latin typeface="Times New Roman" panose="02020603050405020304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743575"/>
              </a:tabLst>
            </a:pPr>
            <a:endParaRPr lang="en-US" altLang="zh-CN" kern="100">
              <a:latin typeface="Times New Roman" panose="02020603050405020304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743575"/>
              </a:tabLst>
            </a:pPr>
            <a:endParaRPr lang="en-US" altLang="zh-CN" kern="100" smtClean="0">
              <a:latin typeface="Times New Roman" panose="02020603050405020304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743575"/>
              </a:tabLst>
            </a:pPr>
            <a:r>
              <a:rPr lang="en-US" altLang="zh-CN" kern="100" smtClean="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．山东泰山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	B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．海南五指山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74357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．安徽黄山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	D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．四川峨眉山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1266" name="Picture 2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64457" y="1465884"/>
            <a:ext cx="6645632" cy="2674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" name="TextBox 14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908744" y="4911708"/>
            <a:ext cx="42799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zh-CN" altLang="en-US" sz="48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  <a:endParaRPr lang="zh-CN" altLang="en-US" sz="48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8"/>
            </p:custDataLst>
          </p:nvPr>
        </p:nvSpPr>
        <p:spPr>
          <a:xfrm>
            <a:off x="3198495" y="3207385"/>
            <a:ext cx="8993505" cy="365061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00000"/>
              </a:lnSpc>
            </a:pPr>
            <a:r>
              <a:rPr sz="32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．由上题结论可知，夏至日该地昼长大约为14小时，据此可以计算出该地日出地方时=12-½×14h=5时，结合该地日出时北京时间（120°E地方时）为6:06，根据地方时计算公式可以计算出该地经度大约为105°E，据此可知，四川峨眉山经度范围符合，其它三地经度范围不符合，故D正确。</a:t>
            </a:r>
            <a:endParaRPr sz="32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9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考点二：昼夜长短变化</a:t>
            </a:r>
            <a:endParaRPr lang="en-US" altLang="zh-CN" sz="40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 title=""/>
          <p:cNvSpPr/>
          <p:nvPr>
            <p:custDataLst>
              <p:tags r:id="rId3"/>
            </p:custDataLst>
          </p:nvPr>
        </p:nvSpPr>
        <p:spPr>
          <a:xfrm>
            <a:off x="0" y="0"/>
            <a:ext cx="12192635" cy="657225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考点二：昼夜长短变化</a:t>
            </a:r>
            <a:r>
              <a:rPr lang="en-US" altLang="zh-CN" sz="4000" b="1"/>
              <a:t>——</a:t>
            </a:r>
            <a:r>
              <a:rPr lang="zh-CN" altLang="en-US" sz="4000" b="1"/>
              <a:t>思维建模</a:t>
            </a:r>
            <a:endParaRPr lang="zh-CN" altLang="en-US" sz="4000" b="1"/>
          </a:p>
        </p:txBody>
      </p:sp>
      <p:sp>
        <p:nvSpPr>
          <p:cNvPr id="51203" name="文本占位符 1" title=""/>
          <p:cNvSpPr>
            <a:spLocks noGrp="1"/>
          </p:cNvSpPr>
          <p:nvPr>
            <p:ph type="body" sz="quarter" idx="10"/>
            <p:custDataLst>
              <p:tags r:id="rId4"/>
            </p:custDataLst>
          </p:nvPr>
        </p:nvSpPr>
        <p:spPr bwMode="auto">
          <a:xfrm>
            <a:off x="334963" y="764569"/>
            <a:ext cx="11520487" cy="216116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/>
          <a:lstStyle/>
          <a:p>
            <a:pPr>
              <a:spcAft>
                <a:spcPct val="0"/>
              </a:spcAft>
            </a:pPr>
            <a:r>
              <a:rPr lang="en-US" altLang="zh-CN" kern="100">
                <a:latin typeface="Times New Roman" panose="02020603050405020304"/>
                <a:ea typeface="黑体" panose="02010609060101010101" pitchFamily="2" charset="-122"/>
                <a:cs typeface="Courier New" panose="02070309020205020404"/>
              </a:rPr>
              <a:t>1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latin typeface="Times New Roman" panose="02020603050405020304"/>
                <a:ea typeface="黑体" panose="02010609060101010101" pitchFamily="2" charset="-122"/>
                <a:cs typeface="Times New Roman" panose="02020603050405020304"/>
              </a:rPr>
              <a:t>三看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latin typeface="Times New Roman" panose="02020603050405020304"/>
                <a:ea typeface="黑体" panose="02010609060101010101" pitchFamily="2" charset="-122"/>
                <a:cs typeface="Times New Roman" panose="02020603050405020304"/>
              </a:rPr>
              <a:t>法定昼夜长短状况及其变化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一看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位置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定昼夜长短状况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太阳直射点的位置决定昼夜长短状况。太阳直射点在哪个半球，哪个半球昼长夜短，且越向该半球的高纬度地区白昼时间越长。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2226" name="文本占位符 1" title=""/>
          <p:cNvSpPr>
            <a:spLocks noGrp="1"/>
          </p:cNvSpPr>
          <p:nvPr>
            <p:custDataLst>
              <p:tags r:id="rId5"/>
            </p:custDataLst>
          </p:nvPr>
        </p:nvSpPr>
        <p:spPr bwMode="auto">
          <a:xfrm>
            <a:off x="334963" y="3322777"/>
            <a:ext cx="11520487" cy="280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spAutoFit/>
          </a:bodyPr>
          <a:lstStyle>
            <a:defPPr>
              <a:defRPr lang="zh-CN"/>
            </a:defPPr>
            <a:lvl1pPr marL="0" indent="0" algn="just" defTabSz="12192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6096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12192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8288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2438400" indent="0" algn="l" defTabSz="12192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Times New Roman" panose="02020603050405020304" pitchFamily="18" charset="0"/>
              <a:buNone/>
              <a:defRPr sz="2800" b="1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09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ct val="0"/>
              </a:spcAf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(2)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二看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移动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定昼夜长短的变化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太阳直射点的移动方向决定昼夜长短的变化趋势，纬度高低决定昼夜长短的变化幅度。太阳直射点向哪个半球移动，哪个半球昼变长夜变短；纬度越高，昼夜长短变化幅度越大；还可推出距春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秋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分日越近的日期，昼夜长短变化幅度越小的规律。如下图所示：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https://d.book118.com/485322341001011120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0992"/>
</p:tagLst>
</file>

<file path=ppt/tags/tag2.xml><?xml version="1.0" encoding="utf-8"?>
<p:tagLst xmlns:p="http://schemas.openxmlformats.org/presentationml/2006/main">
  <p:tag name="AS_UNIQUEID" val="10993"/>
</p:tagLst>
</file>

<file path=ppt/tags/tag3.xml><?xml version="1.0" encoding="utf-8"?>
<p:tagLst xmlns:p="http://schemas.openxmlformats.org/presentationml/2006/main">
  <p:tag name="AS_UNIQUEID" val="10994"/>
</p:tagLst>
</file>

<file path=ppt/tags/tag4.xml><?xml version="1.0" encoding="utf-8"?>
<p:tagLst xmlns:p="http://schemas.openxmlformats.org/presentationml/2006/main">
  <p:tag name="AS_UNIQUEID" val="10995"/>
</p:tagLst>
</file>

<file path=ppt/tags/tag5.xml><?xml version="1.0" encoding="utf-8"?>
<p:tagLst xmlns:p="http://schemas.openxmlformats.org/presentationml/2006/main">
  <p:tag name="AS_UNIQUEID" val="10996"/>
</p:tagLst>
</file>

<file path=ppt/tags/tag6.xml><?xml version="1.0" encoding="utf-8"?>
<p:tagLst xmlns:p="http://schemas.openxmlformats.org/presentationml/2006/main">
  <p:tag name="AS_UNIQUEID" val="10997"/>
</p:tagLst>
</file>

<file path=ppt/tags/tag7.xml><?xml version="1.0" encoding="utf-8"?>
<p:tagLst xmlns:p="http://schemas.openxmlformats.org/presentationml/2006/main">
  <p:tag name="AS_UNIQUEID" val="10998"/>
</p:tagLst>
</file>

<file path=ppt/tags/tag8.xml><?xml version="1.0" encoding="utf-8"?>
<p:tagLst xmlns:p="http://schemas.openxmlformats.org/presentationml/2006/main">
  <p:tag name="AS_UNIQUEID" val="10999"/>
</p:tagLst>
</file>

<file path=ppt/tags/tag9.xml><?xml version="1.0" encoding="utf-8"?>
<p:tagLst xmlns:p="http://schemas.openxmlformats.org/presentationml/2006/main">
  <p:tag name="AS_UNIQUEID" val="11000"/>
</p:tagLst>
</file>

<file path=ppt/tags/tag10.xml><?xml version="1.0" encoding="utf-8"?>
<p:tagLst xmlns:p="http://schemas.openxmlformats.org/presentationml/2006/main">
  <p:tag name="AS_UNIQUEID" val="11001"/>
</p:tagLst>
</file>

<file path=ppt/tags/tag11.xml><?xml version="1.0" encoding="utf-8"?>
<p:tagLst xmlns:p="http://schemas.openxmlformats.org/presentationml/2006/main">
  <p:tag name="AS_UNIQUEID" val="11002"/>
</p:tagLst>
</file>

<file path=ppt/tags/tag12.xml><?xml version="1.0" encoding="utf-8"?>
<p:tagLst xmlns:p="http://schemas.openxmlformats.org/presentationml/2006/main">
  <p:tag name="AS_UNIQUEID" val="11003"/>
</p:tagLst>
</file>

<file path=ppt/tags/tag13.xml><?xml version="1.0" encoding="utf-8"?>
<p:tagLst xmlns:p="http://schemas.openxmlformats.org/presentationml/2006/main">
  <p:tag name="AS_UNIQUEID" val="11004"/>
</p:tagLst>
</file>

<file path=ppt/tags/tag14.xml><?xml version="1.0" encoding="utf-8"?>
<p:tagLst xmlns:p="http://schemas.openxmlformats.org/presentationml/2006/main">
  <p:tag name="AS_UNIQUEID" val="11005"/>
</p:tagLst>
</file>

<file path=ppt/tags/tag15.xml><?xml version="1.0" encoding="utf-8"?>
<p:tagLst xmlns:p="http://schemas.openxmlformats.org/presentationml/2006/main">
  <p:tag name="AS_UNIQUEID" val="11006"/>
</p:tagLst>
</file>

<file path=ppt/tags/tag16.xml><?xml version="1.0" encoding="utf-8"?>
<p:tagLst xmlns:p="http://schemas.openxmlformats.org/presentationml/2006/main">
  <p:tag name="AS_UNIQUEID" val="11007"/>
</p:tagLst>
</file>

<file path=ppt/tags/tag17.xml><?xml version="1.0" encoding="utf-8"?>
<p:tagLst xmlns:p="http://schemas.openxmlformats.org/presentationml/2006/main">
  <p:tag name="AS_UNIQUEID" val="11008"/>
</p:tagLst>
</file>

<file path=ppt/tags/tag18.xml><?xml version="1.0" encoding="utf-8"?>
<p:tagLst xmlns:p="http://schemas.openxmlformats.org/presentationml/2006/main">
  <p:tag name="AS_UNIQUEID" val="11009"/>
</p:tagLst>
</file>

<file path=ppt/tags/tag19.xml><?xml version="1.0" encoding="utf-8"?>
<p:tagLst xmlns:p="http://schemas.openxmlformats.org/presentationml/2006/main">
  <p:tag name="AS_UNIQUEID" val="11010"/>
</p:tagLst>
</file>

<file path=ppt/tags/tag20.xml><?xml version="1.0" encoding="utf-8"?>
<p:tagLst xmlns:p="http://schemas.openxmlformats.org/presentationml/2006/main">
  <p:tag name="AS_UNIQUEID" val="11011"/>
</p:tagLst>
</file>

<file path=ppt/tags/tag21.xml><?xml version="1.0" encoding="utf-8"?>
<p:tagLst xmlns:p="http://schemas.openxmlformats.org/presentationml/2006/main">
  <p:tag name="AS_UNIQUEID" val="11012"/>
</p:tagLst>
</file>

<file path=ppt/tags/tag22.xml><?xml version="1.0" encoding="utf-8"?>
<p:tagLst xmlns:p="http://schemas.openxmlformats.org/presentationml/2006/main">
  <p:tag name="AS_UNIQUEID" val="11013"/>
</p:tagLst>
</file>

<file path=ppt/tags/tag23.xml><?xml version="1.0" encoding="utf-8"?>
<p:tagLst xmlns:p="http://schemas.openxmlformats.org/presentationml/2006/main">
  <p:tag name="AS_UNIQUEID" val="11014"/>
</p:tagLst>
</file>

<file path=ppt/tags/tag24.xml><?xml version="1.0" encoding="utf-8"?>
<p:tagLst xmlns:p="http://schemas.openxmlformats.org/presentationml/2006/main">
  <p:tag name="AS_UNIQUEID" val="11015"/>
</p:tagLst>
</file>

<file path=ppt/tags/tag25.xml><?xml version="1.0" encoding="utf-8"?>
<p:tagLst xmlns:p="http://schemas.openxmlformats.org/presentationml/2006/main">
  <p:tag name="AS_UNIQUEID" val="11016"/>
</p:tagLst>
</file>

<file path=ppt/tags/tag26.xml><?xml version="1.0" encoding="utf-8"?>
<p:tagLst xmlns:p="http://schemas.openxmlformats.org/presentationml/2006/main">
  <p:tag name="AS_UNIQUEID" val="11017"/>
</p:tagLst>
</file>

<file path=ppt/tags/tag27.xml><?xml version="1.0" encoding="utf-8"?>
<p:tagLst xmlns:p="http://schemas.openxmlformats.org/presentationml/2006/main">
  <p:tag name="AS_UNIQUEID" val="11018"/>
</p:tagLst>
</file>

<file path=ppt/tags/tag28.xml><?xml version="1.0" encoding="utf-8"?>
<p:tagLst xmlns:p="http://schemas.openxmlformats.org/presentationml/2006/main">
  <p:tag name="AS_UNIQUEID" val="11019"/>
</p:tagLst>
</file>

<file path=ppt/tags/tag29.xml><?xml version="1.0" encoding="utf-8"?>
<p:tagLst xmlns:p="http://schemas.openxmlformats.org/presentationml/2006/main">
  <p:tag name="AS_UNIQUEID" val="11020"/>
</p:tagLst>
</file>

<file path=ppt/tags/tag30.xml><?xml version="1.0" encoding="utf-8"?>
<p:tagLst xmlns:p="http://schemas.openxmlformats.org/presentationml/2006/main">
  <p:tag name="AS_UNIQUEID" val="11021"/>
</p:tagLst>
</file>

<file path=ppt/tags/tag31.xml><?xml version="1.0" encoding="utf-8"?>
<p:tagLst xmlns:p="http://schemas.openxmlformats.org/presentationml/2006/main">
  <p:tag name="AS_UNIQUEID" val="11022"/>
</p:tagLst>
</file>

<file path=ppt/tags/tag32.xml><?xml version="1.0" encoding="utf-8"?>
<p:tagLst xmlns:p="http://schemas.openxmlformats.org/presentationml/2006/main">
  <p:tag name="AS_UNIQUEID" val="11023"/>
</p:tagLst>
</file>

<file path=ppt/tags/tag33.xml><?xml version="1.0" encoding="utf-8"?>
<p:tagLst xmlns:p="http://schemas.openxmlformats.org/presentationml/2006/main">
  <p:tag name="AS_UNIQUEID" val="11024"/>
</p:tagLst>
</file>

<file path=ppt/tags/tag34.xml><?xml version="1.0" encoding="utf-8"?>
<p:tagLst xmlns:p="http://schemas.openxmlformats.org/presentationml/2006/main">
  <p:tag name="AS_UNIQUEID" val="11025"/>
</p:tagLst>
</file>

<file path=ppt/tags/tag35.xml><?xml version="1.0" encoding="utf-8"?>
<p:tagLst xmlns:p="http://schemas.openxmlformats.org/presentationml/2006/main">
  <p:tag name="AS_UNIQUEID" val="11026"/>
</p:tagLst>
</file>

<file path=ppt/tags/tag36.xml><?xml version="1.0" encoding="utf-8"?>
<p:tagLst xmlns:p="http://schemas.openxmlformats.org/presentationml/2006/main">
  <p:tag name="AS_UNIQUEID" val="11027"/>
</p:tagLst>
</file>

<file path=ppt/tags/tag37.xml><?xml version="1.0" encoding="utf-8"?>
<p:tagLst xmlns:p="http://schemas.openxmlformats.org/presentationml/2006/main">
  <p:tag name="AS_UNIQUEID" val="11028"/>
</p:tagLst>
</file>

<file path=ppt/tags/tag38.xml><?xml version="1.0" encoding="utf-8"?>
<p:tagLst xmlns:p="http://schemas.openxmlformats.org/presentationml/2006/main">
  <p:tag name="AS_UNIQUEID" val="11029"/>
</p:tagLst>
</file>

<file path=ppt/tags/tag39.xml><?xml version="1.0" encoding="utf-8"?>
<p:tagLst xmlns:p="http://schemas.openxmlformats.org/presentationml/2006/main">
  <p:tag name="AS_UNIQUEID" val="11030"/>
</p:tagLst>
</file>

<file path=ppt/tags/tag40.xml><?xml version="1.0" encoding="utf-8"?>
<p:tagLst xmlns:p="http://schemas.openxmlformats.org/presentationml/2006/main">
  <p:tag name="AS_UNIQUEID" val="11031"/>
</p:tagLst>
</file>

<file path=ppt/tags/tag41.xml><?xml version="1.0" encoding="utf-8"?>
<p:tagLst xmlns:p="http://schemas.openxmlformats.org/presentationml/2006/main">
  <p:tag name="AS_UNIQUEID" val="11032"/>
</p:tagLst>
</file>

<file path=ppt/tags/tag42.xml><?xml version="1.0" encoding="utf-8"?>
<p:tagLst xmlns:p="http://schemas.openxmlformats.org/presentationml/2006/main">
  <p:tag name="AS_UNIQUEID" val="11033"/>
</p:tagLst>
</file>

<file path=ppt/tags/tag43.xml><?xml version="1.0" encoding="utf-8"?>
<p:tagLst xmlns:p="http://schemas.openxmlformats.org/presentationml/2006/main">
  <p:tag name="AS_UNIQUEID" val="11034"/>
</p:tagLst>
</file>

<file path=ppt/tags/tag44.xml><?xml version="1.0" encoding="utf-8"?>
<p:tagLst xmlns:p="http://schemas.openxmlformats.org/presentationml/2006/main">
  <p:tag name="AS_UNIQUEID" val="11035"/>
</p:tagLst>
</file>

<file path=ppt/tags/tag45.xml><?xml version="1.0" encoding="utf-8"?>
<p:tagLst xmlns:p="http://schemas.openxmlformats.org/presentationml/2006/main">
  <p:tag name="AS_UNIQUEID" val="11036"/>
</p:tagLst>
</file>

<file path=ppt/tags/tag46.xml><?xml version="1.0" encoding="utf-8"?>
<p:tagLst xmlns:p="http://schemas.openxmlformats.org/presentationml/2006/main">
  <p:tag name="AS_UNIQUEID" val="11037"/>
</p:tagLst>
</file>

<file path=ppt/tags/tag47.xml><?xml version="1.0" encoding="utf-8"?>
<p:tagLst xmlns:p="http://schemas.openxmlformats.org/presentationml/2006/main">
  <p:tag name="AS_UNIQUEID" val="11038"/>
</p:tagLst>
</file>

<file path=ppt/tags/tag48.xml><?xml version="1.0" encoding="utf-8"?>
<p:tagLst xmlns:p="http://schemas.openxmlformats.org/presentationml/2006/main">
  <p:tag name="AS_UNIQUEID" val="11039"/>
</p:tagLst>
</file>

<file path=ppt/tags/tag49.xml><?xml version="1.0" encoding="utf-8"?>
<p:tagLst xmlns:p="http://schemas.openxmlformats.org/presentationml/2006/main">
  <p:tag name="AS_UNIQUEID" val="11040"/>
</p:tagLst>
</file>

<file path=ppt/tags/tag50.xml><?xml version="1.0" encoding="utf-8"?>
<p:tagLst xmlns:p="http://schemas.openxmlformats.org/presentationml/2006/main">
  <p:tag name="AS_UNIQUEID" val="11041"/>
</p:tagLst>
</file>

<file path=ppt/tags/tag51.xml><?xml version="1.0" encoding="utf-8"?>
<p:tagLst xmlns:p="http://schemas.openxmlformats.org/presentationml/2006/main">
  <p:tag name="AS_UNIQUEID" val="11042"/>
</p:tagLst>
</file>

<file path=ppt/tags/tag52.xml><?xml version="1.0" encoding="utf-8"?>
<p:tagLst xmlns:p="http://schemas.openxmlformats.org/presentationml/2006/main">
  <p:tag name="AS_UNIQUEID" val="11043"/>
</p:tagLst>
</file>

<file path=ppt/tags/tag53.xml><?xml version="1.0" encoding="utf-8"?>
<p:tagLst xmlns:p="http://schemas.openxmlformats.org/presentationml/2006/main">
  <p:tag name="AS_UNIQUEID" val="11044"/>
</p:tagLst>
</file>

<file path=ppt/tags/tag54.xml><?xml version="1.0" encoding="utf-8"?>
<p:tagLst xmlns:p="http://schemas.openxmlformats.org/presentationml/2006/main">
  <p:tag name="AS_UNIQUEID" val="11045"/>
</p:tagLst>
</file>

<file path=ppt/tags/tag55.xml><?xml version="1.0" encoding="utf-8"?>
<p:tagLst xmlns:p="http://schemas.openxmlformats.org/presentationml/2006/main">
  <p:tag name="AS_UNIQUEID" val="11046"/>
</p:tagLst>
</file>

<file path=ppt/tags/tag56.xml><?xml version="1.0" encoding="utf-8"?>
<p:tagLst xmlns:p="http://schemas.openxmlformats.org/presentationml/2006/main">
  <p:tag name="AS_UNIQUEID" val="11047"/>
</p:tagLst>
</file>

<file path=ppt/tags/tag57.xml><?xml version="1.0" encoding="utf-8"?>
<p:tagLst xmlns:p="http://schemas.openxmlformats.org/presentationml/2006/main">
  <p:tag name="AS_UNIQUEID" val="11048"/>
</p:tagLst>
</file>

<file path=ppt/tags/tag58.xml><?xml version="1.0" encoding="utf-8"?>
<p:tagLst xmlns:p="http://schemas.openxmlformats.org/presentationml/2006/main">
  <p:tag name="AS_UNIQUEID" val="11049"/>
</p:tagLst>
</file>

<file path=ppt/tags/tag59.xml><?xml version="1.0" encoding="utf-8"?>
<p:tagLst xmlns:p="http://schemas.openxmlformats.org/presentationml/2006/main">
  <p:tag name="AS_UNIQUEID" val="11050"/>
</p:tagLst>
</file>

<file path=ppt/tags/tag60.xml><?xml version="1.0" encoding="utf-8"?>
<p:tagLst xmlns:p="http://schemas.openxmlformats.org/presentationml/2006/main">
  <p:tag name="AS_UNIQUEID" val="11051"/>
</p:tagLst>
</file>

<file path=ppt/tags/tag61.xml><?xml version="1.0" encoding="utf-8"?>
<p:tagLst xmlns:p="http://schemas.openxmlformats.org/presentationml/2006/main">
  <p:tag name="AS_UNIQUEID" val="11052"/>
</p:tagLst>
</file>

<file path=ppt/tags/tag62.xml><?xml version="1.0" encoding="utf-8"?>
<p:tagLst xmlns:p="http://schemas.openxmlformats.org/presentationml/2006/main">
  <p:tag name="AS_UNIQUEID" val="11053"/>
</p:tagLst>
</file>

<file path=ppt/tags/tag63.xml><?xml version="1.0" encoding="utf-8"?>
<p:tagLst xmlns:p="http://schemas.openxmlformats.org/presentationml/2006/main">
  <p:tag name="AS_UNIQUEID" val="11054"/>
</p:tagLst>
</file>

<file path=ppt/tags/tag64.xml><?xml version="1.0" encoding="utf-8"?>
<p:tagLst xmlns:p="http://schemas.openxmlformats.org/presentationml/2006/main">
  <p:tag name="AS_UNIQUEID" val="11055"/>
</p:tagLst>
</file>

<file path=ppt/tags/tag65.xml><?xml version="1.0" encoding="utf-8"?>
<p:tagLst xmlns:p="http://schemas.openxmlformats.org/presentationml/2006/main">
  <p:tag name="AS_UNIQUEID" val="11056"/>
</p:tagLst>
</file>

<file path=ppt/tags/tag66.xml><?xml version="1.0" encoding="utf-8"?>
<p:tagLst xmlns:p="http://schemas.openxmlformats.org/presentationml/2006/main">
  <p:tag name="AS_UNIQUEID" val="11057"/>
</p:tagLst>
</file>

<file path=ppt/tags/tag67.xml><?xml version="1.0" encoding="utf-8"?>
<p:tagLst xmlns:p="http://schemas.openxmlformats.org/presentationml/2006/main">
  <p:tag name="AS_UNIQUEID" val="11058"/>
</p:tagLst>
</file>

<file path=ppt/tags/tag68.xml><?xml version="1.0" encoding="utf-8"?>
<p:tagLst xmlns:p="http://schemas.openxmlformats.org/presentationml/2006/main">
  <p:tag name="AS_UNIQUEID" val="11059"/>
</p:tagLst>
</file>

<file path=ppt/tags/tag69.xml><?xml version="1.0" encoding="utf-8"?>
<p:tagLst xmlns:p="http://schemas.openxmlformats.org/presentationml/2006/main">
  <p:tag name="AS_UNIQUEID" val="11060"/>
</p:tagLst>
</file>

<file path=ppt/tags/tag70.xml><?xml version="1.0" encoding="utf-8"?>
<p:tagLst xmlns:p="http://schemas.openxmlformats.org/presentationml/2006/main">
  <p:tag name="AS_UNIQUEID" val="11061"/>
</p:tagLst>
</file>

<file path=ppt/tags/tag71.xml><?xml version="1.0" encoding="utf-8"?>
<p:tagLst xmlns:p="http://schemas.openxmlformats.org/presentationml/2006/main">
  <p:tag name="AS_UNIQUEID" val="11062"/>
</p:tagLst>
</file>

<file path=ppt/tags/tag72.xml><?xml version="1.0" encoding="utf-8"?>
<p:tagLst xmlns:p="http://schemas.openxmlformats.org/presentationml/2006/main">
  <p:tag name="AS_UNIQUEID" val="11063"/>
</p:tagLst>
</file>

<file path=ppt/tags/tag73.xml><?xml version="1.0" encoding="utf-8"?>
<p:tagLst xmlns:p="http://schemas.openxmlformats.org/presentationml/2006/main">
  <p:tag name="AS_UNIQUEID" val="11064"/>
</p:tagLst>
</file>

<file path=ppt/tags/tag74.xml><?xml version="1.0" encoding="utf-8"?>
<p:tagLst xmlns:p="http://schemas.openxmlformats.org/presentationml/2006/main">
  <p:tag name="AS_UNIQUEID" val="11065"/>
</p:tagLst>
</file>

<file path=ppt/tags/tag75.xml><?xml version="1.0" encoding="utf-8"?>
<p:tagLst xmlns:p="http://schemas.openxmlformats.org/presentationml/2006/main">
  <p:tag name="AS_UNIQUEID" val="11066"/>
</p:tagLst>
</file>

<file path=ppt/tags/tag76.xml><?xml version="1.0" encoding="utf-8"?>
<p:tagLst xmlns:p="http://schemas.openxmlformats.org/presentationml/2006/main">
  <p:tag name="AS_UNIQUEID" val="10686"/>
</p:tagLst>
</file>

<file path=ppt/tags/tag77.xml><?xml version="1.0" encoding="utf-8"?>
<p:tagLst xmlns:p="http://schemas.openxmlformats.org/presentationml/2006/main">
  <p:tag name="AS_UNIQUEID" val="106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106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106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106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106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10692"/>
</p:tagLst>
</file>

<file path=ppt/tags/tag83.xml><?xml version="1.0" encoding="utf-8"?>
<p:tagLst xmlns:p="http://schemas.openxmlformats.org/presentationml/2006/main">
  <p:tag name="AS_UNIQUEID" val="106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106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106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106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106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10698"/>
</p:tagLst>
</file>

<file path=ppt/tags/tag89.xml><?xml version="1.0" encoding="utf-8"?>
<p:tagLst xmlns:p="http://schemas.openxmlformats.org/presentationml/2006/main">
  <p:tag name="AS_UNIQUEID" val="106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107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107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107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107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10704"/>
</p:tagLst>
</file>

<file path=ppt/tags/tag95.xml><?xml version="1.0" encoding="utf-8"?>
<p:tagLst xmlns:p="http://schemas.openxmlformats.org/presentationml/2006/main">
  <p:tag name="AS_UNIQUEID" val="107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107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107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107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107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107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10711"/>
</p:tagLst>
</file>

<file path=ppt/tags/tag102.xml><?xml version="1.0" encoding="utf-8"?>
<p:tagLst xmlns:p="http://schemas.openxmlformats.org/presentationml/2006/main">
  <p:tag name="AS_UNIQUEID" val="107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107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107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107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107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107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107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107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10720"/>
</p:tagLst>
</file>

<file path=ppt/tags/tag111.xml><?xml version="1.0" encoding="utf-8"?>
<p:tagLst xmlns:p="http://schemas.openxmlformats.org/presentationml/2006/main">
  <p:tag name="AS_UNIQUEID" val="107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107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107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107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10725"/>
</p:tagLst>
</file>

<file path=ppt/tags/tag116.xml><?xml version="1.0" encoding="utf-8"?>
<p:tagLst xmlns:p="http://schemas.openxmlformats.org/presentationml/2006/main">
  <p:tag name="AS_UNIQUEID" val="107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107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107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10729"/>
</p:tagLst>
</file>

<file path=ppt/tags/tag120.xml><?xml version="1.0" encoding="utf-8"?>
<p:tagLst xmlns:p="http://schemas.openxmlformats.org/presentationml/2006/main">
  <p:tag name="AS_UNIQUEID" val="107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107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107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107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10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10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10736"/>
</p:tagLst>
</file>

<file path=ppt/tags/tag127.xml><?xml version="1.0" encoding="utf-8"?>
<p:tagLst xmlns:p="http://schemas.openxmlformats.org/presentationml/2006/main">
  <p:tag name="AS_UNIQUEID" val="107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107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107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10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107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10742"/>
</p:tagLst>
</file>

<file path=ppt/tags/tag133.xml><?xml version="1.0" encoding="utf-8"?>
<p:tagLst xmlns:p="http://schemas.openxmlformats.org/presentationml/2006/main">
  <p:tag name="AS_UNIQUEID" val="107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107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107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107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10747"/>
</p:tagLst>
</file>

<file path=ppt/tags/tag138.xml><?xml version="1.0" encoding="utf-8"?>
<p:tagLst xmlns:p="http://schemas.openxmlformats.org/presentationml/2006/main">
  <p:tag name="AS_UNIQUEID" val="107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107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107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107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107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10753"/>
</p:tagLst>
</file>

<file path=ppt/tags/tag144.xml><?xml version="1.0" encoding="utf-8"?>
<p:tagLst xmlns:p="http://schemas.openxmlformats.org/presentationml/2006/main">
  <p:tag name="AS_UNIQUEID" val="10754"/>
</p:tagLst>
</file>

<file path=ppt/tags/tag145.xml><?xml version="1.0" encoding="utf-8"?>
<p:tagLst xmlns:p="http://schemas.openxmlformats.org/presentationml/2006/main">
  <p:tag name="AS_UNIQUEID" val="10755"/>
</p:tagLst>
</file>

<file path=ppt/tags/tag146.xml><?xml version="1.0" encoding="utf-8"?>
<p:tagLst xmlns:p="http://schemas.openxmlformats.org/presentationml/2006/main">
  <p:tag name="AS_UNIQUEID" val="10756"/>
</p:tagLst>
</file>

<file path=ppt/tags/tag147.xml><?xml version="1.0" encoding="utf-8"?>
<p:tagLst xmlns:p="http://schemas.openxmlformats.org/presentationml/2006/main">
  <p:tag name="AS_UNIQUEID" val="10757"/>
</p:tagLst>
</file>

<file path=ppt/tags/tag148.xml><?xml version="1.0" encoding="utf-8"?>
<p:tagLst xmlns:p="http://schemas.openxmlformats.org/presentationml/2006/main">
  <p:tag name="AS_UNIQUEID" val="10758"/>
</p:tagLst>
</file>

<file path=ppt/tags/tag149.xml><?xml version="1.0" encoding="utf-8"?>
<p:tagLst xmlns:p="http://schemas.openxmlformats.org/presentationml/2006/main">
  <p:tag name="AS_UNIQUEID" val="10759"/>
</p:tagLst>
</file>

<file path=ppt/tags/tag150.xml><?xml version="1.0" encoding="utf-8"?>
<p:tagLst xmlns:p="http://schemas.openxmlformats.org/presentationml/2006/main">
  <p:tag name="AS_UNIQUEID" val="10760"/>
</p:tagLst>
</file>

<file path=ppt/tags/tag151.xml><?xml version="1.0" encoding="utf-8"?>
<p:tagLst xmlns:p="http://schemas.openxmlformats.org/presentationml/2006/main">
  <p:tag name="AS_UNIQUEID" val="10761"/>
</p:tagLst>
</file>

<file path=ppt/tags/tag152.xml><?xml version="1.0" encoding="utf-8"?>
<p:tagLst xmlns:p="http://schemas.openxmlformats.org/presentationml/2006/main">
  <p:tag name="AS_UNIQUEID" val="10762"/>
</p:tagLst>
</file>

<file path=ppt/tags/tag153.xml><?xml version="1.0" encoding="utf-8"?>
<p:tagLst xmlns:p="http://schemas.openxmlformats.org/presentationml/2006/main">
  <p:tag name="AS_UNIQUEID" val="10763"/>
</p:tagLst>
</file>

<file path=ppt/tags/tag154.xml><?xml version="1.0" encoding="utf-8"?>
<p:tagLst xmlns:p="http://schemas.openxmlformats.org/presentationml/2006/main">
  <p:tag name="AS_UNIQUEID" val="10764"/>
</p:tagLst>
</file>

<file path=ppt/tags/tag155.xml><?xml version="1.0" encoding="utf-8"?>
<p:tagLst xmlns:p="http://schemas.openxmlformats.org/presentationml/2006/main">
  <p:tag name="AS_UNIQUEID" val="10765"/>
</p:tagLst>
</file>

<file path=ppt/tags/tag156.xml><?xml version="1.0" encoding="utf-8"?>
<p:tagLst xmlns:p="http://schemas.openxmlformats.org/presentationml/2006/main">
  <p:tag name="AS_UNIQUEID" val="10766"/>
</p:tagLst>
</file>

<file path=ppt/tags/tag157.xml><?xml version="1.0" encoding="utf-8"?>
<p:tagLst xmlns:p="http://schemas.openxmlformats.org/presentationml/2006/main">
  <p:tag name="AS_UNIQUEID" val="10767"/>
</p:tagLst>
</file>

<file path=ppt/tags/tag158.xml><?xml version="1.0" encoding="utf-8"?>
<p:tagLst xmlns:p="http://schemas.openxmlformats.org/presentationml/2006/main">
  <p:tag name="AS_UNIQUEID" val="10768"/>
</p:tagLst>
</file>

<file path=ppt/tags/tag159.xml><?xml version="1.0" encoding="utf-8"?>
<p:tagLst xmlns:p="http://schemas.openxmlformats.org/presentationml/2006/main">
  <p:tag name="AS_UNIQUEID" val="10769"/>
</p:tagLst>
</file>

<file path=ppt/tags/tag160.xml><?xml version="1.0" encoding="utf-8"?>
<p:tagLst xmlns:p="http://schemas.openxmlformats.org/presentationml/2006/main">
  <p:tag name="AS_UNIQUEID" val="10770"/>
</p:tagLst>
</file>

<file path=ppt/tags/tag161.xml><?xml version="1.0" encoding="utf-8"?>
<p:tagLst xmlns:p="http://schemas.openxmlformats.org/presentationml/2006/main">
  <p:tag name="AS_UNIQUEID" val="287"/>
</p:tagLst>
</file>

<file path=ppt/tags/tag162.xml><?xml version="1.0" encoding="utf-8"?>
<p:tagLst xmlns:p="http://schemas.openxmlformats.org/presentationml/2006/main">
  <p:tag name="AS_UNIQUEID" val="288"/>
</p:tagLst>
</file>

<file path=ppt/tags/tag163.xml><?xml version="1.0" encoding="utf-8"?>
<p:tagLst xmlns:p="http://schemas.openxmlformats.org/presentationml/2006/main">
  <p:tag name="AS_UNIQUEID" val="289"/>
</p:tagLst>
</file>

<file path=ppt/tags/tag164.xml><?xml version="1.0" encoding="utf-8"?>
<p:tagLst xmlns:p="http://schemas.openxmlformats.org/presentationml/2006/main">
  <p:tag name="AS_UNIQUEID" val="290"/>
</p:tagLst>
</file>

<file path=ppt/tags/tag165.xml><?xml version="1.0" encoding="utf-8"?>
<p:tagLst xmlns:p="http://schemas.openxmlformats.org/presentationml/2006/main">
  <p:tag name="AS_UNIQUEID" val="291"/>
</p:tagLst>
</file>

<file path=ppt/tags/tag166.xml><?xml version="1.0" encoding="utf-8"?>
<p:tagLst xmlns:p="http://schemas.openxmlformats.org/presentationml/2006/main">
  <p:tag name="AS_UNIQUEID" val="292"/>
</p:tagLst>
</file>

<file path=ppt/tags/tag167.xml><?xml version="1.0" encoding="utf-8"?>
<p:tagLst xmlns:p="http://schemas.openxmlformats.org/presentationml/2006/main">
  <p:tag name="AS_UNIQUEID" val="293"/>
</p:tagLst>
</file>

<file path=ppt/tags/tag168.xml><?xml version="1.0" encoding="utf-8"?>
<p:tagLst xmlns:p="http://schemas.openxmlformats.org/presentationml/2006/main">
  <p:tag name="AS_UNIQUEID" val="294"/>
</p:tagLst>
</file>

<file path=ppt/tags/tag169.xml><?xml version="1.0" encoding="utf-8"?>
<p:tagLst xmlns:p="http://schemas.openxmlformats.org/presentationml/2006/main">
  <p:tag name="AS_UNIQUEID" val="295"/>
</p:tagLst>
</file>

<file path=ppt/tags/tag170.xml><?xml version="1.0" encoding="utf-8"?>
<p:tagLst xmlns:p="http://schemas.openxmlformats.org/presentationml/2006/main">
  <p:tag name="AS_UNIQUEID" val="296"/>
</p:tagLst>
</file>

<file path=ppt/tags/tag171.xml><?xml version="1.0" encoding="utf-8"?>
<p:tagLst xmlns:p="http://schemas.openxmlformats.org/presentationml/2006/main">
  <p:tag name="AS_UNIQUEID" val="10771"/>
</p:tagLst>
</file>

<file path=ppt/tags/tag172.xml><?xml version="1.0" encoding="utf-8"?>
<p:tagLst xmlns:p="http://schemas.openxmlformats.org/presentationml/2006/main">
  <p:tag name="AS_UNIQUEID" val="1712"/>
</p:tagLst>
</file>

<file path=ppt/tags/tag173.xml><?xml version="1.0" encoding="utf-8"?>
<p:tagLst xmlns:p="http://schemas.openxmlformats.org/presentationml/2006/main">
  <p:tag name="AS_UNIQUEID" val="1713"/>
</p:tagLst>
</file>

<file path=ppt/tags/tag174.xml><?xml version="1.0" encoding="utf-8"?>
<p:tagLst xmlns:p="http://schemas.openxmlformats.org/presentationml/2006/main">
  <p:tag name="AS_UNIQUEID" val="1714"/>
</p:tagLst>
</file>

<file path=ppt/tags/tag175.xml><?xml version="1.0" encoding="utf-8"?>
<p:tagLst xmlns:p="http://schemas.openxmlformats.org/presentationml/2006/main">
  <p:tag name="AS_UNIQUEID" val="1715"/>
</p:tagLst>
</file>

<file path=ppt/tags/tag176.xml><?xml version="1.0" encoding="utf-8"?>
<p:tagLst xmlns:p="http://schemas.openxmlformats.org/presentationml/2006/main">
  <p:tag name="AS_UNIQUEID" val="10772"/>
</p:tagLst>
</file>

<file path=ppt/tags/tag177.xml><?xml version="1.0" encoding="utf-8"?>
<p:tagLst xmlns:p="http://schemas.openxmlformats.org/presentationml/2006/main">
  <p:tag name="AS_UNIQUEID" val="1742"/>
</p:tagLst>
</file>

<file path=ppt/tags/tag178.xml><?xml version="1.0" encoding="utf-8"?>
<p:tagLst xmlns:p="http://schemas.openxmlformats.org/presentationml/2006/main">
  <p:tag name="AS_UNIQUEID" val="1743"/>
</p:tagLst>
</file>

<file path=ppt/tags/tag179.xml><?xml version="1.0" encoding="utf-8"?>
<p:tagLst xmlns:p="http://schemas.openxmlformats.org/presentationml/2006/main">
  <p:tag name="AS_UNIQUEID" val="1744"/>
</p:tagLst>
</file>

<file path=ppt/tags/tag180.xml><?xml version="1.0" encoding="utf-8"?>
<p:tagLst xmlns:p="http://schemas.openxmlformats.org/presentationml/2006/main">
  <p:tag name="AS_UNIQUEID" val="1745"/>
</p:tagLst>
</file>

<file path=ppt/tags/tag181.xml><?xml version="1.0" encoding="utf-8"?>
<p:tagLst xmlns:p="http://schemas.openxmlformats.org/presentationml/2006/main">
  <p:tag name="AS_UNIQUEID" val="10773"/>
</p:tagLst>
</file>

<file path=ppt/tags/tag182.xml><?xml version="1.0" encoding="utf-8"?>
<p:tagLst xmlns:p="http://schemas.openxmlformats.org/presentationml/2006/main">
  <p:tag name="AS_UNIQUEID" val="10774"/>
</p:tagLst>
</file>

<file path=ppt/tags/tag183.xml><?xml version="1.0" encoding="utf-8"?>
<p:tagLst xmlns:p="http://schemas.openxmlformats.org/presentationml/2006/main">
  <p:tag name="AS_UNIQUEID" val="10775"/>
</p:tagLst>
</file>

<file path=ppt/tags/tag184.xml><?xml version="1.0" encoding="utf-8"?>
<p:tagLst xmlns:p="http://schemas.openxmlformats.org/presentationml/2006/main">
  <p:tag name="AS_UNIQUEID" val="10776"/>
</p:tagLst>
</file>

<file path=ppt/tags/tag185.xml><?xml version="1.0" encoding="utf-8"?>
<p:tagLst xmlns:p="http://schemas.openxmlformats.org/presentationml/2006/main">
  <p:tag name="AS_UNIQUEID" val="10777"/>
</p:tagLst>
</file>

<file path=ppt/tags/tag186.xml><?xml version="1.0" encoding="utf-8"?>
<p:tagLst xmlns:p="http://schemas.openxmlformats.org/presentationml/2006/main">
  <p:tag name="AS_UNIQUEID" val="10778"/>
</p:tagLst>
</file>

<file path=ppt/tags/tag187.xml><?xml version="1.0" encoding="utf-8"?>
<p:tagLst xmlns:p="http://schemas.openxmlformats.org/presentationml/2006/main">
  <p:tag name="AS_UNIQUEID" val="10779"/>
</p:tagLst>
</file>

<file path=ppt/tags/tag188.xml><?xml version="1.0" encoding="utf-8"?>
<p:tagLst xmlns:p="http://schemas.openxmlformats.org/presentationml/2006/main">
  <p:tag name="AS_UNIQUEID" val="10780"/>
</p:tagLst>
</file>

<file path=ppt/tags/tag189.xml><?xml version="1.0" encoding="utf-8"?>
<p:tagLst xmlns:p="http://schemas.openxmlformats.org/presentationml/2006/main">
  <p:tag name="AS_UNIQUEID" val="10781"/>
</p:tagLst>
</file>

<file path=ppt/tags/tag190.xml><?xml version="1.0" encoding="utf-8"?>
<p:tagLst xmlns:p="http://schemas.openxmlformats.org/presentationml/2006/main">
  <p:tag name="AS_UNIQUEID" val="10782"/>
</p:tagLst>
</file>

<file path=ppt/tags/tag191.xml><?xml version="1.0" encoding="utf-8"?>
<p:tagLst xmlns:p="http://schemas.openxmlformats.org/presentationml/2006/main">
  <p:tag name="AS_UNIQUEID" val="10783"/>
</p:tagLst>
</file>

<file path=ppt/tags/tag192.xml><?xml version="1.0" encoding="utf-8"?>
<p:tagLst xmlns:p="http://schemas.openxmlformats.org/presentationml/2006/main">
  <p:tag name="AS_UNIQUEID" val="1038"/>
</p:tagLst>
</file>

<file path=ppt/tags/tag193.xml><?xml version="1.0" encoding="utf-8"?>
<p:tagLst xmlns:p="http://schemas.openxmlformats.org/presentationml/2006/main">
  <p:tag name="AS_UNIQUEID" val="1039"/>
</p:tagLst>
</file>

<file path=ppt/tags/tag194.xml><?xml version="1.0" encoding="utf-8"?>
<p:tagLst xmlns:p="http://schemas.openxmlformats.org/presentationml/2006/main">
  <p:tag name="AS_UNIQUEID" val="1040"/>
</p:tagLst>
</file>

<file path=ppt/tags/tag195.xml><?xml version="1.0" encoding="utf-8"?>
<p:tagLst xmlns:p="http://schemas.openxmlformats.org/presentationml/2006/main">
  <p:tag name="AS_UNIQUEID" val="1041"/>
</p:tagLst>
</file>

<file path=ppt/tags/tag196.xml><?xml version="1.0" encoding="utf-8"?>
<p:tagLst xmlns:p="http://schemas.openxmlformats.org/presentationml/2006/main">
  <p:tag name="AS_UNIQUEID" val="10784"/>
</p:tagLst>
</file>

<file path=ppt/tags/tag197.xml><?xml version="1.0" encoding="utf-8"?>
<p:tagLst xmlns:p="http://schemas.openxmlformats.org/presentationml/2006/main">
  <p:tag name="AS_UNIQUEID" val="10785"/>
</p:tagLst>
</file>

<file path=ppt/tags/tag198.xml><?xml version="1.0" encoding="utf-8"?>
<p:tagLst xmlns:p="http://schemas.openxmlformats.org/presentationml/2006/main">
  <p:tag name="AS_UNIQUEID" val="10786"/>
</p:tagLst>
</file>

<file path=ppt/tags/tag199.xml><?xml version="1.0" encoding="utf-8"?>
<p:tagLst xmlns:p="http://schemas.openxmlformats.org/presentationml/2006/main">
  <p:tag name="AS_UNIQUEID" val="10435"/>
</p:tagLst>
</file>

<file path=ppt/tags/tag200.xml><?xml version="1.0" encoding="utf-8"?>
<p:tagLst xmlns:p="http://schemas.openxmlformats.org/presentationml/2006/main">
  <p:tag name="AS_UNIQUEID" val="10436"/>
</p:tagLst>
</file>

<file path=ppt/tags/tag201.xml><?xml version="1.0" encoding="utf-8"?>
<p:tagLst xmlns:p="http://schemas.openxmlformats.org/presentationml/2006/main">
  <p:tag name="AS_UNIQUEID" val="10437"/>
</p:tagLst>
</file>

<file path=ppt/tags/tag202.xml><?xml version="1.0" encoding="utf-8"?>
<p:tagLst xmlns:p="http://schemas.openxmlformats.org/presentationml/2006/main">
  <p:tag name="AS_UNIQUEID" val="10787"/>
</p:tagLst>
</file>

<file path=ppt/tags/tag203.xml><?xml version="1.0" encoding="utf-8"?>
<p:tagLst xmlns:p="http://schemas.openxmlformats.org/presentationml/2006/main">
  <p:tag name="AS_UNIQUEID" val="10788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4.xml><?xml version="1.0" encoding="utf-8"?>
<p:tagLst xmlns:p="http://schemas.openxmlformats.org/presentationml/2006/main">
  <p:tag name="AS_UNIQUEID" val="10789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AS_UNIQUEID" val="107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AS_UNIQUEID" val="107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AS_UNIQUEID" val="107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8.xml><?xml version="1.0" encoding="utf-8"?>
<p:tagLst xmlns:p="http://schemas.openxmlformats.org/presentationml/2006/main">
  <p:tag name="AS_UNIQUEID" val="10793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10.xml><?xml version="1.0" encoding="utf-8"?>
<p:tagLst xmlns:p="http://schemas.openxmlformats.org/presentationml/2006/main">
  <p:tag name="AS_UNIQUEID" val="10876"/>
</p:tagLst>
</file>

<file path=ppt/tags/tag211.xml><?xml version="1.0" encoding="utf-8"?>
<p:tagLst xmlns:p="http://schemas.openxmlformats.org/presentationml/2006/main">
  <p:tag name="AS_UNIQUEID" val="1073"/>
</p:tagLst>
</file>

<file path=ppt/tags/tag212.xml><?xml version="1.0" encoding="utf-8"?>
<p:tagLst xmlns:p="http://schemas.openxmlformats.org/presentationml/2006/main">
  <p:tag name="AS_UNIQUEID" val="1074"/>
</p:tagLst>
</file>

<file path=ppt/tags/tag213.xml><?xml version="1.0" encoding="utf-8"?>
<p:tagLst xmlns:p="http://schemas.openxmlformats.org/presentationml/2006/main">
  <p:tag name="AS_UNIQUEID" val="1075"/>
</p:tagLst>
</file>

<file path=ppt/tags/tag214.xml><?xml version="1.0" encoding="utf-8"?>
<p:tagLst xmlns:p="http://schemas.openxmlformats.org/presentationml/2006/main">
  <p:tag name="AS_UNIQUEID" val="1076"/>
</p:tagLst>
</file>

<file path=ppt/tags/tag215.xml><?xml version="1.0" encoding="utf-8"?>
<p:tagLst xmlns:p="http://schemas.openxmlformats.org/presentationml/2006/main">
  <p:tag name="AS_UNIQUEID" val="1077"/>
</p:tagLst>
</file>

<file path=ppt/tags/tag216.xml><?xml version="1.0" encoding="utf-8"?>
<p:tagLst xmlns:p="http://schemas.openxmlformats.org/presentationml/2006/main">
  <p:tag name="AS_UNIQUEID" val="10877"/>
</p:tagLst>
</file>

<file path=ppt/tags/tag217.xml><?xml version="1.0" encoding="utf-8"?>
<p:tagLst xmlns:p="http://schemas.openxmlformats.org/presentationml/2006/main">
  <p:tag name="AS_UNIQUEID" val="1079"/>
</p:tagLst>
</file>

<file path=ppt/tags/tag218.xml><?xml version="1.0" encoding="utf-8"?>
<p:tagLst xmlns:p="http://schemas.openxmlformats.org/presentationml/2006/main">
  <p:tag name="AS_UNIQUEID" val="1080"/>
</p:tagLst>
</file>

<file path=ppt/tags/tag219.xml><?xml version="1.0" encoding="utf-8"?>
<p:tagLst xmlns:p="http://schemas.openxmlformats.org/presentationml/2006/main">
  <p:tag name="AS_UNIQUEID" val="1081"/>
</p:tagLst>
</file>

<file path=ppt/tags/tag220.xml><?xml version="1.0" encoding="utf-8"?>
<p:tagLst xmlns:p="http://schemas.openxmlformats.org/presentationml/2006/main">
  <p:tag name="AS_UNIQUEID" val="1082"/>
</p:tagLst>
</file>

<file path=ppt/tags/tag221.xml><?xml version="1.0" encoding="utf-8"?>
<p:tagLst xmlns:p="http://schemas.openxmlformats.org/presentationml/2006/main">
  <p:tag name="AS_UNIQUEID" val="1083"/>
</p:tagLst>
</file>

<file path=ppt/tags/tag222.xml><?xml version="1.0" encoding="utf-8"?>
<p:tagLst xmlns:p="http://schemas.openxmlformats.org/presentationml/2006/main">
  <p:tag name="AS_UNIQUEID" val="10878"/>
</p:tagLst>
</file>

<file path=ppt/tags/tag223.xml><?xml version="1.0" encoding="utf-8"?>
<p:tagLst xmlns:p="http://schemas.openxmlformats.org/presentationml/2006/main">
  <p:tag name="AS_UNIQUEID" val="1085"/>
</p:tagLst>
</file>

<file path=ppt/tags/tag224.xml><?xml version="1.0" encoding="utf-8"?>
<p:tagLst xmlns:p="http://schemas.openxmlformats.org/presentationml/2006/main">
  <p:tag name="AS_UNIQUEID" val="1086"/>
</p:tagLst>
</file>

<file path=ppt/tags/tag225.xml><?xml version="1.0" encoding="utf-8"?>
<p:tagLst xmlns:p="http://schemas.openxmlformats.org/presentationml/2006/main">
  <p:tag name="AS_UNIQUEID" val="1087"/>
</p:tagLst>
</file>

<file path=ppt/tags/tag226.xml><?xml version="1.0" encoding="utf-8"?>
<p:tagLst xmlns:p="http://schemas.openxmlformats.org/presentationml/2006/main">
  <p:tag name="AS_UNIQUEID" val="1088"/>
</p:tagLst>
</file>

<file path=ppt/tags/tag227.xml><?xml version="1.0" encoding="utf-8"?>
<p:tagLst xmlns:p="http://schemas.openxmlformats.org/presentationml/2006/main">
  <p:tag name="AS_UNIQUEID" val="1089"/>
</p:tagLst>
</file>

<file path=ppt/tags/tag228.xml><?xml version="1.0" encoding="utf-8"?>
<p:tagLst xmlns:p="http://schemas.openxmlformats.org/presentationml/2006/main">
  <p:tag name="AS_UNIQUEID" val="10879"/>
</p:tagLst>
</file>

<file path=ppt/tags/tag229.xml><?xml version="1.0" encoding="utf-8"?>
<p:tagLst xmlns:p="http://schemas.openxmlformats.org/presentationml/2006/main">
  <p:tag name="AS_UNIQUEID" val="1091"/>
</p:tagLst>
</file>

<file path=ppt/tags/tag230.xml><?xml version="1.0" encoding="utf-8"?>
<p:tagLst xmlns:p="http://schemas.openxmlformats.org/presentationml/2006/main">
  <p:tag name="AS_UNIQUEID" val="1092"/>
</p:tagLst>
</file>

<file path=ppt/tags/tag231.xml><?xml version="1.0" encoding="utf-8"?>
<p:tagLst xmlns:p="http://schemas.openxmlformats.org/presentationml/2006/main">
  <p:tag name="AS_UNIQUEID" val="1093"/>
</p:tagLst>
</file>

<file path=ppt/tags/tag232.xml><?xml version="1.0" encoding="utf-8"?>
<p:tagLst xmlns:p="http://schemas.openxmlformats.org/presentationml/2006/main">
  <p:tag name="AS_UNIQUEID" val="1094"/>
</p:tagLst>
</file>

<file path=ppt/tags/tag233.xml><?xml version="1.0" encoding="utf-8"?>
<p:tagLst xmlns:p="http://schemas.openxmlformats.org/presentationml/2006/main">
  <p:tag name="AS_UNIQUEID" val="1095"/>
</p:tagLst>
</file>

<file path=ppt/tags/tag234.xml><?xml version="1.0" encoding="utf-8"?>
<p:tagLst xmlns:p="http://schemas.openxmlformats.org/presentationml/2006/main">
  <p:tag name="AS_UNIQUEID" val="1096"/>
</p:tagLst>
</file>

<file path=ppt/tags/tag235.xml><?xml version="1.0" encoding="utf-8"?>
<p:tagLst xmlns:p="http://schemas.openxmlformats.org/presentationml/2006/main">
  <p:tag name="AS_UNIQUEID" val="10880"/>
</p:tagLst>
</file>

<file path=ppt/tags/tag236.xml><?xml version="1.0" encoding="utf-8"?>
<p:tagLst xmlns:p="http://schemas.openxmlformats.org/presentationml/2006/main">
  <p:tag name="AS_UNIQUEID" val="1098"/>
</p:tagLst>
</file>

<file path=ppt/tags/tag237.xml><?xml version="1.0" encoding="utf-8"?>
<p:tagLst xmlns:p="http://schemas.openxmlformats.org/presentationml/2006/main">
  <p:tag name="AS_UNIQUEID" val="1099"/>
</p:tagLst>
</file>

<file path=ppt/tags/tag238.xml><?xml version="1.0" encoding="utf-8"?>
<p:tagLst xmlns:p="http://schemas.openxmlformats.org/presentationml/2006/main">
  <p:tag name="AS_UNIQUEID" val="1100"/>
</p:tagLst>
</file>

<file path=ppt/tags/tag239.xml><?xml version="1.0" encoding="utf-8"?>
<p:tagLst xmlns:p="http://schemas.openxmlformats.org/presentationml/2006/main">
  <p:tag name="AS_UNIQUEID" val="1101"/>
</p:tagLst>
</file>

<file path=ppt/tags/tag240.xml><?xml version="1.0" encoding="utf-8"?>
<p:tagLst xmlns:p="http://schemas.openxmlformats.org/presentationml/2006/main">
  <p:tag name="AS_UNIQUEID" val="1102"/>
</p:tagLst>
</file>

<file path=ppt/tags/tag241.xml><?xml version="1.0" encoding="utf-8"?>
<p:tagLst xmlns:p="http://schemas.openxmlformats.org/presentationml/2006/main">
  <p:tag name="AS_UNIQUEID" val="1103"/>
</p:tagLst>
</file>

<file path=ppt/tags/tag242.xml><?xml version="1.0" encoding="utf-8"?>
<p:tagLst xmlns:p="http://schemas.openxmlformats.org/presentationml/2006/main">
  <p:tag name="AS_UNIQUEID" val="1104"/>
</p:tagLst>
</file>

<file path=ppt/tags/tag243.xml><?xml version="1.0" encoding="utf-8"?>
<p:tagLst xmlns:p="http://schemas.openxmlformats.org/presentationml/2006/main">
  <p:tag name="AS_UNIQUEID" val="1105"/>
</p:tagLst>
</file>

<file path=ppt/tags/tag244.xml><?xml version="1.0" encoding="utf-8"?>
<p:tagLst xmlns:p="http://schemas.openxmlformats.org/presentationml/2006/main">
  <p:tag name="AS_UNIQUEID" val="10881"/>
</p:tagLst>
</file>

<file path=ppt/tags/tag245.xml><?xml version="1.0" encoding="utf-8"?>
<p:tagLst xmlns:p="http://schemas.openxmlformats.org/presentationml/2006/main">
  <p:tag name="AS_UNIQUEID" val="1107"/>
</p:tagLst>
</file>

<file path=ppt/tags/tag246.xml><?xml version="1.0" encoding="utf-8"?>
<p:tagLst xmlns:p="http://schemas.openxmlformats.org/presentationml/2006/main">
  <p:tag name="AS_UNIQUEID" val="1108"/>
</p:tagLst>
</file>

<file path=ppt/tags/tag247.xml><?xml version="1.0" encoding="utf-8"?>
<p:tagLst xmlns:p="http://schemas.openxmlformats.org/presentationml/2006/main">
  <p:tag name="AS_UNIQUEID" val="1109"/>
</p:tagLst>
</file>

<file path=ppt/tags/tag248.xml><?xml version="1.0" encoding="utf-8"?>
<p:tagLst xmlns:p="http://schemas.openxmlformats.org/presentationml/2006/main">
  <p:tag name="AS_UNIQUEID" val="1110"/>
</p:tagLst>
</file>

<file path=ppt/tags/tag249.xml><?xml version="1.0" encoding="utf-8"?>
<p:tagLst xmlns:p="http://schemas.openxmlformats.org/presentationml/2006/main">
  <p:tag name="AS_UNIQUEID" val="10882"/>
</p:tagLst>
</file>

<file path=ppt/tags/tag250.xml><?xml version="1.0" encoding="utf-8"?>
<p:tagLst xmlns:p="http://schemas.openxmlformats.org/presentationml/2006/main">
  <p:tag name="AS_UNIQUEID" val="1112"/>
</p:tagLst>
</file>

<file path=ppt/tags/tag251.xml><?xml version="1.0" encoding="utf-8"?>
<p:tagLst xmlns:p="http://schemas.openxmlformats.org/presentationml/2006/main">
  <p:tag name="AS_UNIQUEID" val="1113"/>
</p:tagLst>
</file>

<file path=ppt/tags/tag252.xml><?xml version="1.0" encoding="utf-8"?>
<p:tagLst xmlns:p="http://schemas.openxmlformats.org/presentationml/2006/main">
  <p:tag name="AS_UNIQUEID" val="1114"/>
</p:tagLst>
</file>

<file path=ppt/tags/tag253.xml><?xml version="1.0" encoding="utf-8"?>
<p:tagLst xmlns:p="http://schemas.openxmlformats.org/presentationml/2006/main">
  <p:tag name="AS_UNIQUEID" val="10883"/>
</p:tagLst>
</file>

<file path=ppt/tags/tag254.xml><?xml version="1.0" encoding="utf-8"?>
<p:tagLst xmlns:p="http://schemas.openxmlformats.org/presentationml/2006/main">
  <p:tag name="AS_UNIQUEID" val="1116"/>
</p:tagLst>
</file>

<file path=ppt/tags/tag255.xml><?xml version="1.0" encoding="utf-8"?>
<p:tagLst xmlns:p="http://schemas.openxmlformats.org/presentationml/2006/main">
  <p:tag name="AS_UNIQUEID" val="1117"/>
</p:tagLst>
</file>

<file path=ppt/tags/tag256.xml><?xml version="1.0" encoding="utf-8"?>
<p:tagLst xmlns:p="http://schemas.openxmlformats.org/presentationml/2006/main">
  <p:tag name="AS_UNIQUEID" val="1118"/>
</p:tagLst>
</file>

<file path=ppt/tags/tag257.xml><?xml version="1.0" encoding="utf-8"?>
<p:tagLst xmlns:p="http://schemas.openxmlformats.org/presentationml/2006/main">
  <p:tag name="AS_UNIQUEID" val="1119"/>
</p:tagLst>
</file>

<file path=ppt/tags/tag258.xml><?xml version="1.0" encoding="utf-8"?>
<p:tagLst xmlns:p="http://schemas.openxmlformats.org/presentationml/2006/main">
  <p:tag name="AS_UNIQUEID" val="1120"/>
</p:tagLst>
</file>

<file path=ppt/tags/tag259.xml><?xml version="1.0" encoding="utf-8"?>
<p:tagLst xmlns:p="http://schemas.openxmlformats.org/presentationml/2006/main">
  <p:tag name="AS_UNIQUEID" val="1121"/>
</p:tagLst>
</file>

<file path=ppt/tags/tag260.xml><?xml version="1.0" encoding="utf-8"?>
<p:tagLst xmlns:p="http://schemas.openxmlformats.org/presentationml/2006/main">
  <p:tag name="AS_UNIQUEID" val="10884"/>
</p:tagLst>
</file>

<file path=ppt/tags/tag261.xml><?xml version="1.0" encoding="utf-8"?>
<p:tagLst xmlns:p="http://schemas.openxmlformats.org/presentationml/2006/main">
  <p:tag name="AS_UNIQUEID" val="1123"/>
</p:tagLst>
</file>

<file path=ppt/tags/tag262.xml><?xml version="1.0" encoding="utf-8"?>
<p:tagLst xmlns:p="http://schemas.openxmlformats.org/presentationml/2006/main">
  <p:tag name="AS_UNIQUEID" val="1124"/>
</p:tagLst>
</file>

<file path=ppt/tags/tag263.xml><?xml version="1.0" encoding="utf-8"?>
<p:tagLst xmlns:p="http://schemas.openxmlformats.org/presentationml/2006/main">
  <p:tag name="AS_UNIQUEID" val="1125"/>
</p:tagLst>
</file>

<file path=ppt/tags/tag264.xml><?xml version="1.0" encoding="utf-8"?>
<p:tagLst xmlns:p="http://schemas.openxmlformats.org/presentationml/2006/main">
  <p:tag name="AS_UNIQUEID" val="1126"/>
</p:tagLst>
</file>

<file path=ppt/tags/tag265.xml><?xml version="1.0" encoding="utf-8"?>
<p:tagLst xmlns:p="http://schemas.openxmlformats.org/presentationml/2006/main">
  <p:tag name="AS_UNIQUEID" val="1127"/>
</p:tagLst>
</file>

<file path=ppt/tags/tag266.xml><?xml version="1.0" encoding="utf-8"?>
<p:tagLst xmlns:p="http://schemas.openxmlformats.org/presentationml/2006/main">
  <p:tag name="AS_UNIQUEID" val="1128"/>
</p:tagLst>
</file>

<file path=ppt/tags/tag267.xml><?xml version="1.0" encoding="utf-8"?>
<p:tagLst xmlns:p="http://schemas.openxmlformats.org/presentationml/2006/main">
  <p:tag name="AS_UNIQUEID" val="10885"/>
</p:tagLst>
</file>

<file path=ppt/tags/tag268.xml><?xml version="1.0" encoding="utf-8"?>
<p:tagLst xmlns:p="http://schemas.openxmlformats.org/presentationml/2006/main">
  <p:tag name="AS_UNIQUEID" val="1130"/>
</p:tagLst>
</file>

<file path=ppt/tags/tag269.xml><?xml version="1.0" encoding="utf-8"?>
<p:tagLst xmlns:p="http://schemas.openxmlformats.org/presentationml/2006/main">
  <p:tag name="AS_UNIQUEID" val="1131"/>
</p:tagLst>
</file>

<file path=ppt/tags/tag270.xml><?xml version="1.0" encoding="utf-8"?>
<p:tagLst xmlns:p="http://schemas.openxmlformats.org/presentationml/2006/main">
  <p:tag name="AS_UNIQUEID" val="1132"/>
</p:tagLst>
</file>

<file path=ppt/tags/tag271.xml><?xml version="1.0" encoding="utf-8"?>
<p:tagLst xmlns:p="http://schemas.openxmlformats.org/presentationml/2006/main">
  <p:tag name="AS_UNIQUEID" val="1133"/>
</p:tagLst>
</file>

<file path=ppt/tags/tag272.xml><?xml version="1.0" encoding="utf-8"?>
<p:tagLst xmlns:p="http://schemas.openxmlformats.org/presentationml/2006/main">
  <p:tag name="AS_UNIQUEID" val="1134"/>
</p:tagLst>
</file>

<file path=ppt/tags/tag273.xml><?xml version="1.0" encoding="utf-8"?>
<p:tagLst xmlns:p="http://schemas.openxmlformats.org/presentationml/2006/main">
  <p:tag name="AS_UNIQUEID" val="10886"/>
</p:tagLst>
</file>

<file path=ppt/tags/tag274.xml><?xml version="1.0" encoding="utf-8"?>
<p:tagLst xmlns:p="http://schemas.openxmlformats.org/presentationml/2006/main">
  <p:tag name="AS_UNIQUEID" val="1136"/>
</p:tagLst>
</file>

<file path=ppt/tags/tag275.xml><?xml version="1.0" encoding="utf-8"?>
<p:tagLst xmlns:p="http://schemas.openxmlformats.org/presentationml/2006/main">
  <p:tag name="AS_UNIQUEID" val="1137"/>
</p:tagLst>
</file>

<file path=ppt/tags/tag276.xml><?xml version="1.0" encoding="utf-8"?>
<p:tagLst xmlns:p="http://schemas.openxmlformats.org/presentationml/2006/main">
  <p:tag name="AS_UNIQUEID" val="1138"/>
</p:tagLst>
</file>

<file path=ppt/tags/tag277.xml><?xml version="1.0" encoding="utf-8"?>
<p:tagLst xmlns:p="http://schemas.openxmlformats.org/presentationml/2006/main">
  <p:tag name="AS_UNIQUEID" val="1139"/>
</p:tagLst>
</file>

<file path=ppt/tags/tag278.xml><?xml version="1.0" encoding="utf-8"?>
<p:tagLst xmlns:p="http://schemas.openxmlformats.org/presentationml/2006/main">
  <p:tag name="AS_UNIQUEID" val="1140"/>
</p:tagLst>
</file>

<file path=ppt/tags/tag279.xml><?xml version="1.0" encoding="utf-8"?>
<p:tagLst xmlns:p="http://schemas.openxmlformats.org/presentationml/2006/main">
  <p:tag name="AS_UNIQUEID" val="10887"/>
</p:tagLst>
</file>

<file path=ppt/tags/tag280.xml><?xml version="1.0" encoding="utf-8"?>
<p:tagLst xmlns:p="http://schemas.openxmlformats.org/presentationml/2006/main">
  <p:tag name="AS_UNIQUEID" val="10888"/>
</p:tagLst>
</file>

<file path=ppt/tags/tag281.xml><?xml version="1.0" encoding="utf-8"?>
<p:tagLst xmlns:p="http://schemas.openxmlformats.org/presentationml/2006/main">
  <p:tag name="AS_UNIQUEID" val="1397"/>
</p:tagLst>
</file>

<file path=ppt/tags/tag282.xml><?xml version="1.0" encoding="utf-8"?>
<p:tagLst xmlns:p="http://schemas.openxmlformats.org/presentationml/2006/main">
  <p:tag name="AS_UNIQUEID" val="1398"/>
</p:tagLst>
</file>

<file path=ppt/tags/tag283.xml><?xml version="1.0" encoding="utf-8"?>
<p:tagLst xmlns:p="http://schemas.openxmlformats.org/presentationml/2006/main">
  <p:tag name="AS_UNIQUEID" val="1399"/>
</p:tagLst>
</file>

<file path=ppt/tags/tag284.xml><?xml version="1.0" encoding="utf-8"?>
<p:tagLst xmlns:p="http://schemas.openxmlformats.org/presentationml/2006/main">
  <p:tag name="AS_UNIQUEID" val="1400"/>
</p:tagLst>
</file>

<file path=ppt/tags/tag285.xml><?xml version="1.0" encoding="utf-8"?>
<p:tagLst xmlns:p="http://schemas.openxmlformats.org/presentationml/2006/main">
  <p:tag name="AS_UNIQUEID" val="10889"/>
</p:tagLst>
</file>

<file path=ppt/tags/tag286.xml><?xml version="1.0" encoding="utf-8"?>
<p:tagLst xmlns:p="http://schemas.openxmlformats.org/presentationml/2006/main">
  <p:tag name="AS_UNIQUEID" val="546"/>
</p:tagLst>
</file>

<file path=ppt/tags/tag287.xml><?xml version="1.0" encoding="utf-8"?>
<p:tagLst xmlns:p="http://schemas.openxmlformats.org/presentationml/2006/main">
  <p:tag name="AS_UNIQUEID" val="547"/>
</p:tagLst>
</file>

<file path=ppt/tags/tag288.xml><?xml version="1.0" encoding="utf-8"?>
<p:tagLst xmlns:p="http://schemas.openxmlformats.org/presentationml/2006/main">
  <p:tag name="AS_UNIQUEID" val="548"/>
</p:tagLst>
</file>

<file path=ppt/tags/tag289.xml><?xml version="1.0" encoding="utf-8"?>
<p:tagLst xmlns:p="http://schemas.openxmlformats.org/presentationml/2006/main">
  <p:tag name="AS_UNIQUEID" val="549"/>
</p:tagLst>
</file>

<file path=ppt/tags/tag290.xml><?xml version="1.0" encoding="utf-8"?>
<p:tagLst xmlns:p="http://schemas.openxmlformats.org/presentationml/2006/main">
  <p:tag name="AS_UNIQUEID" val="550"/>
</p:tagLst>
</file>

<file path=ppt/tags/tag291.xml><?xml version="1.0" encoding="utf-8"?>
<p:tagLst xmlns:p="http://schemas.openxmlformats.org/presentationml/2006/main">
  <p:tag name="AS_UNIQUEID" val="551"/>
</p:tagLst>
</file>

<file path=ppt/tags/tag292.xml><?xml version="1.0" encoding="utf-8"?>
<p:tagLst xmlns:p="http://schemas.openxmlformats.org/presentationml/2006/main">
  <p:tag name="AS_UNIQUEID" val="552"/>
</p:tagLst>
</file>

<file path=ppt/tags/tag293.xml><?xml version="1.0" encoding="utf-8"?>
<p:tagLst xmlns:p="http://schemas.openxmlformats.org/presentationml/2006/main">
  <p:tag name="AS_UNIQUEID" val="553"/>
</p:tagLst>
</file>

<file path=ppt/tags/tag294.xml><?xml version="1.0" encoding="utf-8"?>
<p:tagLst xmlns:p="http://schemas.openxmlformats.org/presentationml/2006/main">
  <p:tag name="AS_UNIQUEID" val="554"/>
</p:tagLst>
</file>

<file path=ppt/tags/tag295.xml><?xml version="1.0" encoding="utf-8"?>
<p:tagLst xmlns:p="http://schemas.openxmlformats.org/presentationml/2006/main">
  <p:tag name="AS_UNIQUEID" val="555"/>
</p:tagLst>
</file>

<file path=ppt/tags/tag296.xml><?xml version="1.0" encoding="utf-8"?>
<p:tagLst xmlns:p="http://schemas.openxmlformats.org/presentationml/2006/main">
  <p:tag name="AS_UNIQUEID" val="556"/>
</p:tagLst>
</file>

<file path=ppt/tags/tag297.xml><?xml version="1.0" encoding="utf-8"?>
<p:tagLst xmlns:p="http://schemas.openxmlformats.org/presentationml/2006/main">
  <p:tag name="AS_UNIQUEID" val="557"/>
</p:tagLst>
</file>

<file path=ppt/tags/tag298.xml><?xml version="1.0" encoding="utf-8"?>
<p:tagLst xmlns:p="http://schemas.openxmlformats.org/presentationml/2006/main">
  <p:tag name="AS_UNIQUEID" val="558"/>
</p:tagLst>
</file>

<file path=ppt/tags/tag299.xml><?xml version="1.0" encoding="utf-8"?>
<p:tagLst xmlns:p="http://schemas.openxmlformats.org/presentationml/2006/main">
  <p:tag name="AS_UNIQUEID" val="559"/>
</p:tagLst>
</file>

<file path=ppt/tags/tag300.xml><?xml version="1.0" encoding="utf-8"?>
<p:tagLst xmlns:p="http://schemas.openxmlformats.org/presentationml/2006/main">
  <p:tag name="AS_UNIQUEID" val="560"/>
</p:tagLst>
</file>

<file path=ppt/tags/tag301.xml><?xml version="1.0" encoding="utf-8"?>
<p:tagLst xmlns:p="http://schemas.openxmlformats.org/presentationml/2006/main">
  <p:tag name="AS_UNIQUEID" val="561"/>
</p:tagLst>
</file>

<file path=ppt/tags/tag302.xml><?xml version="1.0" encoding="utf-8"?>
<p:tagLst xmlns:p="http://schemas.openxmlformats.org/presentationml/2006/main">
  <p:tag name="AS_UNIQUEID" val="562"/>
</p:tagLst>
</file>

<file path=ppt/tags/tag303.xml><?xml version="1.0" encoding="utf-8"?>
<p:tagLst xmlns:p="http://schemas.openxmlformats.org/presentationml/2006/main">
  <p:tag name="AS_UNIQUEID" val="563"/>
</p:tagLst>
</file>

<file path=ppt/tags/tag304.xml><?xml version="1.0" encoding="utf-8"?>
<p:tagLst xmlns:p="http://schemas.openxmlformats.org/presentationml/2006/main">
  <p:tag name="AS_UNIQUEID" val="564"/>
</p:tagLst>
</file>

<file path=ppt/tags/tag305.xml><?xml version="1.0" encoding="utf-8"?>
<p:tagLst xmlns:p="http://schemas.openxmlformats.org/presentationml/2006/main">
  <p:tag name="AS_UNIQUEID" val="565"/>
</p:tagLst>
</file>

<file path=ppt/tags/tag306.xml><?xml version="1.0" encoding="utf-8"?>
<p:tagLst xmlns:p="http://schemas.openxmlformats.org/presentationml/2006/main">
  <p:tag name="AS_UNIQUEID" val="566"/>
</p:tagLst>
</file>

<file path=ppt/tags/tag307.xml><?xml version="1.0" encoding="utf-8"?>
<p:tagLst xmlns:p="http://schemas.openxmlformats.org/presentationml/2006/main">
  <p:tag name="AS_UNIQUEID" val="567"/>
</p:tagLst>
</file>

<file path=ppt/tags/tag308.xml><?xml version="1.0" encoding="utf-8"?>
<p:tagLst xmlns:p="http://schemas.openxmlformats.org/presentationml/2006/main">
  <p:tag name="AS_UNIQUEID" val="568"/>
</p:tagLst>
</file>

<file path=ppt/tags/tag309.xml><?xml version="1.0" encoding="utf-8"?>
<p:tagLst xmlns:p="http://schemas.openxmlformats.org/presentationml/2006/main">
  <p:tag name="AS_UNIQUEID" val="10890"/>
</p:tagLst>
</file>

<file path=ppt/tags/tag310.xml><?xml version="1.0" encoding="utf-8"?>
<p:tagLst xmlns:p="http://schemas.openxmlformats.org/presentationml/2006/main">
  <p:tag name="AS_UNIQUEID" val="10891"/>
</p:tagLst>
</file>

<file path=ppt/tags/tag311.xml><?xml version="1.0" encoding="utf-8"?>
<p:tagLst xmlns:p="http://schemas.openxmlformats.org/presentationml/2006/main">
  <p:tag name="AS_UNIQUEID" val="10892"/>
</p:tagLst>
</file>

<file path=ppt/tags/tag312.xml><?xml version="1.0" encoding="utf-8"?>
<p:tagLst xmlns:p="http://schemas.openxmlformats.org/presentationml/2006/main">
  <p:tag name="AS_UNIQUEID" val="1142"/>
</p:tagLst>
</file>

<file path=ppt/tags/tag313.xml><?xml version="1.0" encoding="utf-8"?>
<p:tagLst xmlns:p="http://schemas.openxmlformats.org/presentationml/2006/main">
  <p:tag name="AS_UNIQUEID" val="1143"/>
</p:tagLst>
</file>

<file path=ppt/tags/tag314.xml><?xml version="1.0" encoding="utf-8"?>
<p:tagLst xmlns:p="http://schemas.openxmlformats.org/presentationml/2006/main">
  <p:tag name="AS_UNIQUEID" val="1144"/>
</p:tagLst>
</file>

<file path=ppt/tags/tag315.xml><?xml version="1.0" encoding="utf-8"?>
<p:tagLst xmlns:p="http://schemas.openxmlformats.org/presentationml/2006/main">
  <p:tag name="AS_UNIQUEID" val="1145"/>
</p:tagLst>
</file>

<file path=ppt/tags/tag316.xml><?xml version="1.0" encoding="utf-8"?>
<p:tagLst xmlns:p="http://schemas.openxmlformats.org/presentationml/2006/main">
  <p:tag name="AS_UNIQUEID" val="1146"/>
</p:tagLst>
</file>

<file path=ppt/tags/tag317.xml><?xml version="1.0" encoding="utf-8"?>
<p:tagLst xmlns:p="http://schemas.openxmlformats.org/presentationml/2006/main">
  <p:tag name="AS_UNIQUEID" val="1147"/>
</p:tagLst>
</file>

<file path=ppt/tags/tag318.xml><?xml version="1.0" encoding="utf-8"?>
<p:tagLst xmlns:p="http://schemas.openxmlformats.org/presentationml/2006/main">
  <p:tag name="AS_UNIQUEID" val="10893"/>
</p:tagLst>
</file>

<file path=ppt/tags/tag319.xml><?xml version="1.0" encoding="utf-8"?>
<p:tagLst xmlns:p="http://schemas.openxmlformats.org/presentationml/2006/main">
  <p:tag name="AS_UNIQUEID" val="10894"/>
</p:tagLst>
</file>

<file path=ppt/tags/tag320.xml><?xml version="1.0" encoding="utf-8"?>
<p:tagLst xmlns:p="http://schemas.openxmlformats.org/presentationml/2006/main">
  <p:tag name="AS_UNIQUEID" val="10895"/>
</p:tagLst>
</file>

<file path=ppt/tags/tag321.xml><?xml version="1.0" encoding="utf-8"?>
<p:tagLst xmlns:p="http://schemas.openxmlformats.org/presentationml/2006/main">
  <p:tag name="AS_UNIQUEID" val="10896"/>
</p:tagLst>
</file>

<file path=ppt/tags/tag322.xml><?xml version="1.0" encoding="utf-8"?>
<p:tagLst xmlns:p="http://schemas.openxmlformats.org/presentationml/2006/main">
  <p:tag name="AS_UNIQUEID" val="10897"/>
</p:tagLst>
</file>

<file path=ppt/tags/tag323.xml><?xml version="1.0" encoding="utf-8"?>
<p:tagLst xmlns:p="http://schemas.openxmlformats.org/presentationml/2006/main">
  <p:tag name="AS_UNIQUEID" val="10898"/>
</p:tagLst>
</file>

<file path=ppt/tags/tag324.xml><?xml version="1.0" encoding="utf-8"?>
<p:tagLst xmlns:p="http://schemas.openxmlformats.org/presentationml/2006/main">
  <p:tag name="AS_UNIQUEID" val="10899"/>
</p:tagLst>
</file>

<file path=ppt/tags/tag325.xml><?xml version="1.0" encoding="utf-8"?>
<p:tagLst xmlns:p="http://schemas.openxmlformats.org/presentationml/2006/main">
  <p:tag name="AS_UNIQUEID" val="10900"/>
</p:tagLst>
</file>

<file path=ppt/tags/tag326.xml><?xml version="1.0" encoding="utf-8"?>
<p:tagLst xmlns:p="http://schemas.openxmlformats.org/presentationml/2006/main">
  <p:tag name="AS_UNIQUEID" val="10901"/>
</p:tagLst>
</file>

<file path=ppt/tags/tag327.xml><?xml version="1.0" encoding="utf-8"?>
<p:tagLst xmlns:p="http://schemas.openxmlformats.org/presentationml/2006/main">
  <p:tag name="AS_UNIQUEID" val="10902"/>
</p:tagLst>
</file>

<file path=ppt/tags/tag328.xml><?xml version="1.0" encoding="utf-8"?>
<p:tagLst xmlns:p="http://schemas.openxmlformats.org/presentationml/2006/main">
  <p:tag name="AS_UNIQUEID" val="10903"/>
</p:tagLst>
</file>

<file path=ppt/tags/tag329.xml><?xml version="1.0" encoding="utf-8"?>
<p:tagLst xmlns:p="http://schemas.openxmlformats.org/presentationml/2006/main">
  <p:tag name="AS_UNIQUEID" val="10904"/>
</p:tagLst>
</file>

<file path=ppt/tags/tag330.xml><?xml version="1.0" encoding="utf-8"?>
<p:tagLst xmlns:p="http://schemas.openxmlformats.org/presentationml/2006/main">
  <p:tag name="AS_UNIQUEID" val="10905"/>
</p:tagLst>
</file>

<file path=ppt/tags/tag33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32.xml><?xml version="1.0" encoding="utf-8"?>
<p:tagLst xmlns:p="http://schemas.openxmlformats.org/presentationml/2006/main">
  <p:tag name="AS_UNIQUEID" val="10906"/>
</p:tagLst>
</file>

<file path=ppt/tags/tag333.xml><?xml version="1.0" encoding="utf-8"?>
<p:tagLst xmlns:p="http://schemas.openxmlformats.org/presentationml/2006/main">
  <p:tag name="AS_UNIQUEID" val="10907"/>
</p:tagLst>
</file>

<file path=ppt/tags/tag334.xml><?xml version="1.0" encoding="utf-8"?>
<p:tagLst xmlns:p="http://schemas.openxmlformats.org/presentationml/2006/main">
  <p:tag name="AS_UNIQUEID" val="10908"/>
</p:tagLst>
</file>

<file path=ppt/tags/tag335.xml><?xml version="1.0" encoding="utf-8"?>
<p:tagLst xmlns:p="http://schemas.openxmlformats.org/presentationml/2006/main">
  <p:tag name="AS_UNIQUEID" val="10909"/>
</p:tagLst>
</file>

<file path=ppt/tags/tag336.xml><?xml version="1.0" encoding="utf-8"?>
<p:tagLst xmlns:p="http://schemas.openxmlformats.org/presentationml/2006/main">
  <p:tag name="AS_UNIQUEID" val="3516"/>
  <p:tag name="KSO_WM_UNIT_TABLE_BEAUTIFY" val="smartTable{8d1422ff-18f1-4e49-adca-609ae234b2e4}"/>
  <p:tag name="TABLE_ENDDRAG_ORIGIN_RECT" val="959*523"/>
  <p:tag name="TABLE_ENDDRAG_RECT" val="0*11*959*523"/>
</p:tagLst>
</file>

<file path=ppt/tags/tag337.xml><?xml version="1.0" encoding="utf-8"?>
<p:tagLst xmlns:p="http://schemas.openxmlformats.org/presentationml/2006/main">
  <p:tag name="AS_UNIQUEID" val="10910"/>
</p:tagLst>
</file>

<file path=ppt/tags/tag338.xml><?xml version="1.0" encoding="utf-8"?>
<p:tagLst xmlns:p="http://schemas.openxmlformats.org/presentationml/2006/main">
  <p:tag name="AS_UNIQUEID" val="10911"/>
</p:tagLst>
</file>

<file path=ppt/tags/tag339.xml><?xml version="1.0" encoding="utf-8"?>
<p:tagLst xmlns:p="http://schemas.openxmlformats.org/presentationml/2006/main">
  <p:tag name="AS_UNIQUEID" val="10912"/>
</p:tagLst>
</file>

<file path=ppt/tags/tag340.xml><?xml version="1.0" encoding="utf-8"?>
<p:tagLst xmlns:p="http://schemas.openxmlformats.org/presentationml/2006/main">
  <p:tag name="AS_UNIQUEID" val="10913"/>
</p:tagLst>
</file>

<file path=ppt/tags/tag341.xml><?xml version="1.0" encoding="utf-8"?>
<p:tagLst xmlns:p="http://schemas.openxmlformats.org/presentationml/2006/main">
  <p:tag name="AS_UNIQUEID" val="3516"/>
  <p:tag name="KSO_WM_UNIT_TABLE_BEAUTIFY" val="smartTable{e60e13bd-16a8-44a0-aa8a-3f7e100a300c}"/>
  <p:tag name="TABLE_ENDDRAG_ORIGIN_RECT" val="959*520"/>
  <p:tag name="TABLE_ENDDRAG_RECT" val="0*12*959*520"/>
</p:tagLst>
</file>

<file path=ppt/tags/tag342.xml><?xml version="1.0" encoding="utf-8"?>
<p:tagLst xmlns:p="http://schemas.openxmlformats.org/presentationml/2006/main">
  <p:tag name="AS_UNIQUEID" val="10914"/>
</p:tagLst>
</file>

<file path=ppt/tags/tag343.xml><?xml version="1.0" encoding="utf-8"?>
<p:tagLst xmlns:p="http://schemas.openxmlformats.org/presentationml/2006/main">
  <p:tag name="AS_UNIQUEID" val="10915"/>
</p:tagLst>
</file>

<file path=ppt/tags/tag344.xml><?xml version="1.0" encoding="utf-8"?>
<p:tagLst xmlns:p="http://schemas.openxmlformats.org/presentationml/2006/main">
  <p:tag name="AS_UNIQUEID" val="10916"/>
  <p:tag name="KSO_WM_BEAUTIFY_FLAG" val=""/>
</p:tagLst>
</file>

<file path=ppt/tags/tag345.xml><?xml version="1.0" encoding="utf-8"?>
<p:tagLst xmlns:p="http://schemas.openxmlformats.org/presentationml/2006/main">
  <p:tag name="AS_UNIQUEID" val="10917"/>
</p:tagLst>
</file>

<file path=ppt/tags/tag346.xml><?xml version="1.0" encoding="utf-8"?>
<p:tagLst xmlns:p="http://schemas.openxmlformats.org/presentationml/2006/main">
  <p:tag name="ISLIDE.ICON" val="#171584;#171848;"/>
</p:tagLst>
</file>

<file path=ppt/tags/tag347.xml><?xml version="1.0" encoding="utf-8"?>
<p:tagLst xmlns:p="http://schemas.openxmlformats.org/presentationml/2006/main">
  <p:tag name="AS_UNIQUEID" val="10918"/>
</p:tagLst>
</file>

<file path=ppt/tags/tag348.xml><?xml version="1.0" encoding="utf-8"?>
<p:tagLst xmlns:p="http://schemas.openxmlformats.org/presentationml/2006/main">
  <p:tag name="AS_UNIQUEID" val="10919"/>
  <p:tag name="KSO_WM_BEAUTIFY_FLAG" val=""/>
</p:tagLst>
</file>

<file path=ppt/tags/tag349.xml><?xml version="1.0" encoding="utf-8"?>
<p:tagLst xmlns:p="http://schemas.openxmlformats.org/presentationml/2006/main">
  <p:tag name="AS_UNIQUEID" val="10920"/>
</p:tagLst>
</file>

<file path=ppt/tags/tag350.xml><?xml version="1.0" encoding="utf-8"?>
<p:tagLst xmlns:p="http://schemas.openxmlformats.org/presentationml/2006/main">
  <p:tag name="AS_UNIQUEID" val="10921"/>
</p:tagLst>
</file>

<file path=ppt/tags/tag351.xml><?xml version="1.0" encoding="utf-8"?>
<p:tagLst xmlns:p="http://schemas.openxmlformats.org/presentationml/2006/main">
  <p:tag name="AS_UNIQUEID" val="3118"/>
</p:tagLst>
</file>

<file path=ppt/tags/tag352.xml><?xml version="1.0" encoding="utf-8"?>
<p:tagLst xmlns:p="http://schemas.openxmlformats.org/presentationml/2006/main">
  <p:tag name="AS_UNIQUEID" val="3119"/>
</p:tagLst>
</file>

<file path=ppt/tags/tag353.xml><?xml version="1.0" encoding="utf-8"?>
<p:tagLst xmlns:p="http://schemas.openxmlformats.org/presentationml/2006/main">
  <p:tag name="AS_UNIQUEID" val="3120"/>
</p:tagLst>
</file>

<file path=ppt/tags/tag354.xml><?xml version="1.0" encoding="utf-8"?>
<p:tagLst xmlns:p="http://schemas.openxmlformats.org/presentationml/2006/main">
  <p:tag name="AS_UNIQUEID" val="3121"/>
</p:tagLst>
</file>

<file path=ppt/tags/tag355.xml><?xml version="1.0" encoding="utf-8"?>
<p:tagLst xmlns:p="http://schemas.openxmlformats.org/presentationml/2006/main">
  <p:tag name="AS_UNIQUEID" val="3122"/>
</p:tagLst>
</file>

<file path=ppt/tags/tag356.xml><?xml version="1.0" encoding="utf-8"?>
<p:tagLst xmlns:p="http://schemas.openxmlformats.org/presentationml/2006/main">
  <p:tag name="AS_UNIQUEID" val="3123"/>
</p:tagLst>
</file>

<file path=ppt/tags/tag357.xml><?xml version="1.0" encoding="utf-8"?>
<p:tagLst xmlns:p="http://schemas.openxmlformats.org/presentationml/2006/main">
  <p:tag name="AS_UNIQUEID" val="3124"/>
</p:tagLst>
</file>

<file path=ppt/tags/tag358.xml><?xml version="1.0" encoding="utf-8"?>
<p:tagLst xmlns:p="http://schemas.openxmlformats.org/presentationml/2006/main">
  <p:tag name="AS_UNIQUEID" val="3125"/>
</p:tagLst>
</file>

<file path=ppt/tags/tag359.xml><?xml version="1.0" encoding="utf-8"?>
<p:tagLst xmlns:p="http://schemas.openxmlformats.org/presentationml/2006/main">
  <p:tag name="AS_UNIQUEID" val="3126"/>
</p:tagLst>
</file>

<file path=ppt/tags/tag360.xml><?xml version="1.0" encoding="utf-8"?>
<p:tagLst xmlns:p="http://schemas.openxmlformats.org/presentationml/2006/main">
  <p:tag name="AS_UNIQUEID" val="3127"/>
  <p:tag name="KSO_WM_BEAUTIFY_FLAG" val=""/>
</p:tagLst>
</file>

<file path=ppt/tags/tag361.xml><?xml version="1.0" encoding="utf-8"?>
<p:tagLst xmlns:p="http://schemas.openxmlformats.org/presentationml/2006/main">
  <p:tag name="AS_UNIQUEID" val="3128"/>
</p:tagLst>
</file>

<file path=ppt/tags/tag362.xml><?xml version="1.0" encoding="utf-8"?>
<p:tagLst xmlns:p="http://schemas.openxmlformats.org/presentationml/2006/main">
  <p:tag name="AS_UNIQUEID" val="3129"/>
</p:tagLst>
</file>

<file path=ppt/tags/tag363.xml><?xml version="1.0" encoding="utf-8"?>
<p:tagLst xmlns:p="http://schemas.openxmlformats.org/presentationml/2006/main">
  <p:tag name="AS_UNIQUEID" val="1524"/>
</p:tagLst>
</file>

<file path=ppt/tags/tag364.xml><?xml version="1.0" encoding="utf-8"?>
<p:tagLst xmlns:p="http://schemas.openxmlformats.org/presentationml/2006/main">
  <p:tag name="AS_UNIQUEID" val="10922"/>
</p:tagLst>
</file>

<file path=ppt/tags/tag365.xml><?xml version="1.0" encoding="utf-8"?>
<p:tagLst xmlns:p="http://schemas.openxmlformats.org/presentationml/2006/main">
  <p:tag name="AS_UNIQUEID" val="3136"/>
  <p:tag name="KSO_WM_BEAUTIFY_FLAG" val=""/>
</p:tagLst>
</file>

<file path=ppt/tags/tag366.xml><?xml version="1.0" encoding="utf-8"?>
<p:tagLst xmlns:p="http://schemas.openxmlformats.org/presentationml/2006/main">
  <p:tag name="AS_UNIQUEID" val="10923"/>
</p:tagLst>
</file>

<file path=ppt/tags/tag367.xml><?xml version="1.0" encoding="utf-8"?>
<p:tagLst xmlns:p="http://schemas.openxmlformats.org/presentationml/2006/main">
  <p:tag name="AS_UNIQUEID" val="3112"/>
</p:tagLst>
</file>

<file path=ppt/tags/tag368.xml><?xml version="1.0" encoding="utf-8"?>
<p:tagLst xmlns:p="http://schemas.openxmlformats.org/presentationml/2006/main">
  <p:tag name="AS_UNIQUEID" val="3113"/>
  <p:tag name="TABLE_ENDDRAG_ORIGIN_RECT" val="647*169"/>
  <p:tag name="TABLE_ENDDRAG_RECT" val="39*183*647*169"/>
</p:tagLst>
</file>

<file path=ppt/tags/tag369.xml><?xml version="1.0" encoding="utf-8"?>
<p:tagLst xmlns:p="http://schemas.openxmlformats.org/presentationml/2006/main">
  <p:tag name="AS_UNIQUEID" val="3114"/>
</p:tagLst>
</file>

<file path=ppt/tags/tag370.xml><?xml version="1.0" encoding="utf-8"?>
<p:tagLst xmlns:p="http://schemas.openxmlformats.org/presentationml/2006/main">
  <p:tag name="AS_UNIQUEID" val="3115"/>
</p:tagLst>
</file>

<file path=ppt/tags/tag371.xml><?xml version="1.0" encoding="utf-8"?>
<p:tagLst xmlns:p="http://schemas.openxmlformats.org/presentationml/2006/main">
  <p:tag name="AS_UNIQUEID" val="3116"/>
</p:tagLst>
</file>

<file path=ppt/tags/tag372.xml><?xml version="1.0" encoding="utf-8"?>
<p:tagLst xmlns:p="http://schemas.openxmlformats.org/presentationml/2006/main">
  <p:tag name="AS_UNIQUEID" val="3117"/>
  <p:tag name="KSO_WM_BEAUTIFY_FLAG" val=""/>
</p:tagLst>
</file>

<file path=ppt/tags/tag373.xml><?xml version="1.0" encoding="utf-8"?>
<p:tagLst xmlns:p="http://schemas.openxmlformats.org/presentationml/2006/main">
  <p:tag name="AS_UNIQUEID" val="3118"/>
</p:tagLst>
</file>

<file path=ppt/tags/tag374.xml><?xml version="1.0" encoding="utf-8"?>
<p:tagLst xmlns:p="http://schemas.openxmlformats.org/presentationml/2006/main">
  <p:tag name="AS_UNIQUEID" val="3119"/>
</p:tagLst>
</file>

<file path=ppt/tags/tag375.xml><?xml version="1.0" encoding="utf-8"?>
<p:tagLst xmlns:p="http://schemas.openxmlformats.org/presentationml/2006/main">
  <p:tag name="AS_UNIQUEID" val="3120"/>
</p:tagLst>
</file>

<file path=ppt/tags/tag376.xml><?xml version="1.0" encoding="utf-8"?>
<p:tagLst xmlns:p="http://schemas.openxmlformats.org/presentationml/2006/main">
  <p:tag name="AS_UNIQUEID" val="3121"/>
</p:tagLst>
</file>

<file path=ppt/tags/tag377.xml><?xml version="1.0" encoding="utf-8"?>
<p:tagLst xmlns:p="http://schemas.openxmlformats.org/presentationml/2006/main">
  <p:tag name="AS_UNIQUEID" val="3122"/>
</p:tagLst>
</file>

<file path=ppt/tags/tag378.xml><?xml version="1.0" encoding="utf-8"?>
<p:tagLst xmlns:p="http://schemas.openxmlformats.org/presentationml/2006/main">
  <p:tag name="AS_UNIQUEID" val="3123"/>
</p:tagLst>
</file>

<file path=ppt/tags/tag379.xml><?xml version="1.0" encoding="utf-8"?>
<p:tagLst xmlns:p="http://schemas.openxmlformats.org/presentationml/2006/main">
  <p:tag name="AS_UNIQUEID" val="3124"/>
</p:tagLst>
</file>

<file path=ppt/tags/tag380.xml><?xml version="1.0" encoding="utf-8"?>
<p:tagLst xmlns:p="http://schemas.openxmlformats.org/presentationml/2006/main">
  <p:tag name="AS_UNIQUEID" val="3125"/>
</p:tagLst>
</file>

<file path=ppt/tags/tag381.xml><?xml version="1.0" encoding="utf-8"?>
<p:tagLst xmlns:p="http://schemas.openxmlformats.org/presentationml/2006/main">
  <p:tag name="AS_UNIQUEID" val="3126"/>
</p:tagLst>
</file>

<file path=ppt/tags/tag382.xml><?xml version="1.0" encoding="utf-8"?>
<p:tagLst xmlns:p="http://schemas.openxmlformats.org/presentationml/2006/main">
  <p:tag name="AS_UNIQUEID" val="3127"/>
  <p:tag name="KSO_WM_BEAUTIFY_FLAG" val=""/>
</p:tagLst>
</file>

<file path=ppt/tags/tag383.xml><?xml version="1.0" encoding="utf-8"?>
<p:tagLst xmlns:p="http://schemas.openxmlformats.org/presentationml/2006/main">
  <p:tag name="AS_UNIQUEID" val="3128"/>
</p:tagLst>
</file>

<file path=ppt/tags/tag384.xml><?xml version="1.0" encoding="utf-8"?>
<p:tagLst xmlns:p="http://schemas.openxmlformats.org/presentationml/2006/main">
  <p:tag name="AS_UNIQUEID" val="3129"/>
</p:tagLst>
</file>

<file path=ppt/tags/tag385.xml><?xml version="1.0" encoding="utf-8"?>
<p:tagLst xmlns:p="http://schemas.openxmlformats.org/presentationml/2006/main">
  <p:tag name="AS_UNIQUEID" val="3130"/>
  <p:tag name="KSO_WM_BEAUTIFY_FLAG" val=""/>
</p:tagLst>
</file>

<file path=ppt/tags/tag386.xml><?xml version="1.0" encoding="utf-8"?>
<p:tagLst xmlns:p="http://schemas.openxmlformats.org/presentationml/2006/main">
  <p:tag name="AS_UNIQUEID" val="3131"/>
</p:tagLst>
</file>

<file path=ppt/tags/tag387.xml><?xml version="1.0" encoding="utf-8"?>
<p:tagLst xmlns:p="http://schemas.openxmlformats.org/presentationml/2006/main">
  <p:tag name="AS_UNIQUEID" val="3132"/>
</p:tagLst>
</file>

<file path=ppt/tags/tag388.xml><?xml version="1.0" encoding="utf-8"?>
<p:tagLst xmlns:p="http://schemas.openxmlformats.org/presentationml/2006/main">
  <p:tag name="AS_UNIQUEID" val="3133"/>
</p:tagLst>
</file>

<file path=ppt/tags/tag389.xml><?xml version="1.0" encoding="utf-8"?>
<p:tagLst xmlns:p="http://schemas.openxmlformats.org/presentationml/2006/main">
  <p:tag name="AS_UNIQUEID" val="3136"/>
  <p:tag name="KSO_WM_BEAUTIFY_FLAG" val=""/>
</p:tagLst>
</file>

<file path=ppt/tags/tag390.xml><?xml version="1.0" encoding="utf-8"?>
<p:tagLst xmlns:p="http://schemas.openxmlformats.org/presentationml/2006/main">
  <p:tag name="AS_UNIQUEID" val="10924"/>
  <p:tag name="KSO_WM_BEAUTIFY_FLAG" val=""/>
</p:tagLst>
</file>

<file path=ppt/tags/tag39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92.xml><?xml version="1.0" encoding="utf-8"?>
<p:tagLst xmlns:p="http://schemas.openxmlformats.org/presentationml/2006/main">
  <p:tag name="AS_UNIQUEID" val="10925"/>
</p:tagLst>
</file>

<file path=ppt/tags/tag393.xml><?xml version="1.0" encoding="utf-8"?>
<p:tagLst xmlns:p="http://schemas.openxmlformats.org/presentationml/2006/main">
  <p:tag name="AS_UNIQUEID" val="10926"/>
  <p:tag name="KSO_WM_BEAUTIFY_FLAG" val=""/>
</p:tagLst>
</file>

<file path=ppt/tags/tag394.xml><?xml version="1.0" encoding="utf-8"?>
<p:tagLst xmlns:p="http://schemas.openxmlformats.org/presentationml/2006/main">
  <p:tag name="AS_UNIQUEID" val="10927"/>
</p:tagLst>
</file>

<file path=ppt/tags/tag395.xml><?xml version="1.0" encoding="utf-8"?>
<p:tagLst xmlns:p="http://schemas.openxmlformats.org/presentationml/2006/main">
  <p:tag name="AS_UNIQUEID" val="10928"/>
</p:tagLst>
</file>

<file path=ppt/tags/tag396.xml><?xml version="1.0" encoding="utf-8"?>
<p:tagLst xmlns:p="http://schemas.openxmlformats.org/presentationml/2006/main">
  <p:tag name="AS_UNIQUEID" val="10929"/>
</p:tagLst>
</file>

<file path=ppt/tags/tag39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98.xml><?xml version="1.0" encoding="utf-8"?>
<p:tagLst xmlns:p="http://schemas.openxmlformats.org/presentationml/2006/main">
  <p:tag name="AS_UNIQUEID" val="10930"/>
</p:tagLst>
</file>

<file path=ppt/tags/tag399.xml><?xml version="1.0" encoding="utf-8"?>
<p:tagLst xmlns:p="http://schemas.openxmlformats.org/presentationml/2006/main">
  <p:tag name="AS_UNIQUEID" val="52"/>
</p:tagLst>
</file>

<file path=ppt/tags/tag400.xml><?xml version="1.0" encoding="utf-8"?>
<p:tagLst xmlns:p="http://schemas.openxmlformats.org/presentationml/2006/main">
  <p:tag name="AS_UNIQUEID" val="51"/>
</p:tagLst>
</file>

<file path=ppt/tags/tag401.xml><?xml version="1.0" encoding="utf-8"?>
<p:tagLst xmlns:p="http://schemas.openxmlformats.org/presentationml/2006/main">
  <p:tag name="AS_UNIQUEID" val="1270"/>
</p:tagLst>
</file>

<file path=ppt/tags/tag402.xml><?xml version="1.0" encoding="utf-8"?>
<p:tagLst xmlns:p="http://schemas.openxmlformats.org/presentationml/2006/main">
  <p:tag name="AS_UNIQUEID" val="1271"/>
</p:tagLst>
</file>

<file path=ppt/tags/tag403.xml><?xml version="1.0" encoding="utf-8"?>
<p:tagLst xmlns:p="http://schemas.openxmlformats.org/presentationml/2006/main">
  <p:tag name="AS_UNIQUEID" val="1272"/>
</p:tagLst>
</file>

<file path=ppt/tags/tag404.xml><?xml version="1.0" encoding="utf-8"?>
<p:tagLst xmlns:p="http://schemas.openxmlformats.org/presentationml/2006/main">
  <p:tag name="AS_UNIQUEID" val="1273"/>
</p:tagLst>
</file>

<file path=ppt/tags/tag405.xml><?xml version="1.0" encoding="utf-8"?>
<p:tagLst xmlns:p="http://schemas.openxmlformats.org/presentationml/2006/main">
  <p:tag name="AS_UNIQUEID" val="1274"/>
</p:tagLst>
</file>

<file path=ppt/tags/tag406.xml><?xml version="1.0" encoding="utf-8"?>
<p:tagLst xmlns:p="http://schemas.openxmlformats.org/presentationml/2006/main">
  <p:tag name="AS_UNIQUEID" val="1275"/>
</p:tagLst>
</file>

<file path=ppt/tags/tag407.xml><?xml version="1.0" encoding="utf-8"?>
<p:tagLst xmlns:p="http://schemas.openxmlformats.org/presentationml/2006/main">
  <p:tag name="AS_UNIQUEID" val="1276"/>
</p:tagLst>
</file>

<file path=ppt/tags/tag408.xml><?xml version="1.0" encoding="utf-8"?>
<p:tagLst xmlns:p="http://schemas.openxmlformats.org/presentationml/2006/main">
  <p:tag name="AS_UNIQUEID" val="1277"/>
</p:tagLst>
</file>

<file path=ppt/tags/tag409.xml><?xml version="1.0" encoding="utf-8"?>
<p:tagLst xmlns:p="http://schemas.openxmlformats.org/presentationml/2006/main">
  <p:tag name="AS_UNIQUEID" val="1278"/>
</p:tagLst>
</file>

<file path=ppt/tags/tag410.xml><?xml version="1.0" encoding="utf-8"?>
<p:tagLst xmlns:p="http://schemas.openxmlformats.org/presentationml/2006/main">
  <p:tag name="AS_UNIQUEID" val="1279"/>
</p:tagLst>
</file>

<file path=ppt/tags/tag411.xml><?xml version="1.0" encoding="utf-8"?>
<p:tagLst xmlns:p="http://schemas.openxmlformats.org/presentationml/2006/main">
  <p:tag name="AS_UNIQUEID" val="1280"/>
</p:tagLst>
</file>

<file path=ppt/tags/tag412.xml><?xml version="1.0" encoding="utf-8"?>
<p:tagLst xmlns:p="http://schemas.openxmlformats.org/presentationml/2006/main">
  <p:tag name="AS_UNIQUEID" val="1281"/>
</p:tagLst>
</file>

<file path=ppt/tags/tag413.xml><?xml version="1.0" encoding="utf-8"?>
<p:tagLst xmlns:p="http://schemas.openxmlformats.org/presentationml/2006/main">
  <p:tag name="AS_UNIQUEID" val="1282"/>
</p:tagLst>
</file>

<file path=ppt/tags/tag414.xml><?xml version="1.0" encoding="utf-8"?>
<p:tagLst xmlns:p="http://schemas.openxmlformats.org/presentationml/2006/main">
  <p:tag name="AS_UNIQUEID" val="1283"/>
</p:tagLst>
</file>

<file path=ppt/tags/tag415.xml><?xml version="1.0" encoding="utf-8"?>
<p:tagLst xmlns:p="http://schemas.openxmlformats.org/presentationml/2006/main">
  <p:tag name="AS_UNIQUEID" val="1284"/>
</p:tagLst>
</file>

<file path=ppt/tags/tag416.xml><?xml version="1.0" encoding="utf-8"?>
<p:tagLst xmlns:p="http://schemas.openxmlformats.org/presentationml/2006/main">
  <p:tag name="AS_UNIQUEID" val="1285"/>
</p:tagLst>
</file>

<file path=ppt/tags/tag417.xml><?xml version="1.0" encoding="utf-8"?>
<p:tagLst xmlns:p="http://schemas.openxmlformats.org/presentationml/2006/main">
  <p:tag name="AS_UNIQUEID" val="1286"/>
</p:tagLst>
</file>

<file path=ppt/tags/tag418.xml><?xml version="1.0" encoding="utf-8"?>
<p:tagLst xmlns:p="http://schemas.openxmlformats.org/presentationml/2006/main">
  <p:tag name="AS_UNIQUEID" val="1287"/>
</p:tagLst>
</file>

<file path=ppt/tags/tag419.xml><?xml version="1.0" encoding="utf-8"?>
<p:tagLst xmlns:p="http://schemas.openxmlformats.org/presentationml/2006/main">
  <p:tag name="AS_UNIQUEID" val="1288"/>
</p:tagLst>
</file>

<file path=ppt/tags/tag420.xml><?xml version="1.0" encoding="utf-8"?>
<p:tagLst xmlns:p="http://schemas.openxmlformats.org/presentationml/2006/main">
  <p:tag name="AS_UNIQUEID" val="10931"/>
  <p:tag name="KSO_WM_BEAUTIFY_FLAG" val=""/>
</p:tagLst>
</file>

<file path=ppt/tags/tag421.xml><?xml version="1.0" encoding="utf-8"?>
<p:tagLst xmlns:p="http://schemas.openxmlformats.org/presentationml/2006/main">
  <p:tag name="AS_UNIQUEID" val="10932"/>
</p:tagLst>
</file>

<file path=ppt/tags/tag422.xml><?xml version="1.0" encoding="utf-8"?>
<p:tagLst xmlns:p="http://schemas.openxmlformats.org/presentationml/2006/main">
  <p:tag name="AS_UNIQUEID" val="1428"/>
</p:tagLst>
</file>

<file path=ppt/tags/tag423.xml><?xml version="1.0" encoding="utf-8"?>
<p:tagLst xmlns:p="http://schemas.openxmlformats.org/presentationml/2006/main">
  <p:tag name="AS_UNIQUEID" val="1429"/>
</p:tagLst>
</file>

<file path=ppt/tags/tag424.xml><?xml version="1.0" encoding="utf-8"?>
<p:tagLst xmlns:p="http://schemas.openxmlformats.org/presentationml/2006/main">
  <p:tag name="AS_UNIQUEID" val="1430"/>
</p:tagLst>
</file>

<file path=ppt/tags/tag425.xml><?xml version="1.0" encoding="utf-8"?>
<p:tagLst xmlns:p="http://schemas.openxmlformats.org/presentationml/2006/main">
  <p:tag name="AS_UNIQUEID" val="1431"/>
</p:tagLst>
</file>

<file path=ppt/tags/tag426.xml><?xml version="1.0" encoding="utf-8"?>
<p:tagLst xmlns:p="http://schemas.openxmlformats.org/presentationml/2006/main">
  <p:tag name="AS_UNIQUEID" val="1432"/>
</p:tagLst>
</file>

<file path=ppt/tags/tag427.xml><?xml version="1.0" encoding="utf-8"?>
<p:tagLst xmlns:p="http://schemas.openxmlformats.org/presentationml/2006/main">
  <p:tag name="AS_UNIQUEID" val="1433"/>
</p:tagLst>
</file>

<file path=ppt/tags/tag428.xml><?xml version="1.0" encoding="utf-8"?>
<p:tagLst xmlns:p="http://schemas.openxmlformats.org/presentationml/2006/main">
  <p:tag name="AS_UNIQUEID" val="1434"/>
</p:tagLst>
</file>

<file path=ppt/tags/tag429.xml><?xml version="1.0" encoding="utf-8"?>
<p:tagLst xmlns:p="http://schemas.openxmlformats.org/presentationml/2006/main">
  <p:tag name="AS_UNIQUEID" val="1435"/>
</p:tagLst>
</file>

<file path=ppt/tags/tag430.xml><?xml version="1.0" encoding="utf-8"?>
<p:tagLst xmlns:p="http://schemas.openxmlformats.org/presentationml/2006/main">
  <p:tag name="AS_UNIQUEID" val="1436"/>
</p:tagLst>
</file>

<file path=ppt/tags/tag431.xml><?xml version="1.0" encoding="utf-8"?>
<p:tagLst xmlns:p="http://schemas.openxmlformats.org/presentationml/2006/main">
  <p:tag name="AS_UNIQUEID" val="1437"/>
</p:tagLst>
</file>

<file path=ppt/tags/tag432.xml><?xml version="1.0" encoding="utf-8"?>
<p:tagLst xmlns:p="http://schemas.openxmlformats.org/presentationml/2006/main">
  <p:tag name="AS_UNIQUEID" val="1438"/>
</p:tagLst>
</file>

<file path=ppt/tags/tag433.xml><?xml version="1.0" encoding="utf-8"?>
<p:tagLst xmlns:p="http://schemas.openxmlformats.org/presentationml/2006/main">
  <p:tag name="AS_UNIQUEID" val="1439"/>
</p:tagLst>
</file>

<file path=ppt/tags/tag434.xml><?xml version="1.0" encoding="utf-8"?>
<p:tagLst xmlns:p="http://schemas.openxmlformats.org/presentationml/2006/main">
  <p:tag name="AS_UNIQUEID" val="1440"/>
</p:tagLst>
</file>

<file path=ppt/tags/tag435.xml><?xml version="1.0" encoding="utf-8"?>
<p:tagLst xmlns:p="http://schemas.openxmlformats.org/presentationml/2006/main">
  <p:tag name="AS_UNIQUEID" val="1442"/>
</p:tagLst>
</file>

<file path=ppt/tags/tag436.xml><?xml version="1.0" encoding="utf-8"?>
<p:tagLst xmlns:p="http://schemas.openxmlformats.org/presentationml/2006/main">
  <p:tag name="AS_UNIQUEID" val="10933"/>
  <p:tag name="KSO_WM_BEAUTIFY_FLAG" val=""/>
</p:tagLst>
</file>

<file path=ppt/tags/tag437.xml><?xml version="1.0" encoding="utf-8"?>
<p:tagLst xmlns:p="http://schemas.openxmlformats.org/presentationml/2006/main">
  <p:tag name="AS_UNIQUEID" val="10934"/>
</p:tagLst>
</file>

<file path=ppt/tags/tag438.xml><?xml version="1.0" encoding="utf-8"?>
<p:tagLst xmlns:p="http://schemas.openxmlformats.org/presentationml/2006/main">
  <p:tag name="AS_UNIQUEID" val="10935"/>
  <p:tag name="KSO_WM_BEAUTIFY_FLAG" val=""/>
</p:tagLst>
</file>

<file path=ppt/tags/tag439.xml><?xml version="1.0" encoding="utf-8"?>
<p:tagLst xmlns:p="http://schemas.openxmlformats.org/presentationml/2006/main">
  <p:tag name="AS_UNIQUEID" val="1478"/>
</p:tagLst>
</file>

<file path=ppt/tags/tag440.xml><?xml version="1.0" encoding="utf-8"?>
<p:tagLst xmlns:p="http://schemas.openxmlformats.org/presentationml/2006/main">
  <p:tag name="AS_UNIQUEID" val="1479"/>
</p:tagLst>
</file>

<file path=ppt/tags/tag441.xml><?xml version="1.0" encoding="utf-8"?>
<p:tagLst xmlns:p="http://schemas.openxmlformats.org/presentationml/2006/main">
  <p:tag name="AS_UNIQUEID" val="1480"/>
</p:tagLst>
</file>

<file path=ppt/tags/tag442.xml><?xml version="1.0" encoding="utf-8"?>
<p:tagLst xmlns:p="http://schemas.openxmlformats.org/presentationml/2006/main">
  <p:tag name="AS_UNIQUEID" val="1481"/>
</p:tagLst>
</file>

<file path=ppt/tags/tag44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444.xml><?xml version="1.0" encoding="utf-8"?>
<p:tagLst xmlns:p="http://schemas.openxmlformats.org/presentationml/2006/main">
  <p:tag name="AS_UNIQUEID" val="10936"/>
</p:tagLst>
</file>

<file path=ppt/tags/tag445.xml><?xml version="1.0" encoding="utf-8"?>
<p:tagLst xmlns:p="http://schemas.openxmlformats.org/presentationml/2006/main">
  <p:tag name="AS_UNIQUEID" val="1135"/>
</p:tagLst>
</file>

<file path=ppt/tags/tag446.xml><?xml version="1.0" encoding="utf-8"?>
<p:tagLst xmlns:p="http://schemas.openxmlformats.org/presentationml/2006/main">
  <p:tag name="AS_UNIQUEID" val="1137"/>
</p:tagLst>
</file>

<file path=ppt/tags/tag447.xml><?xml version="1.0" encoding="utf-8"?>
<p:tagLst xmlns:p="http://schemas.openxmlformats.org/presentationml/2006/main">
  <p:tag name="AS_UNIQUEID" val="1138"/>
  <p:tag name="KSO_WM_UNIT_TABLE_BEAUTIFY" val="smartTable{245e3909-b77e-49ba-9e62-f62670c99e8c}"/>
</p:tagLst>
</file>

<file path=ppt/tags/tag448.xml><?xml version="1.0" encoding="utf-8"?>
<p:tagLst xmlns:p="http://schemas.openxmlformats.org/presentationml/2006/main">
  <p:tag name="AS_UNIQUEID" val="10937"/>
</p:tagLst>
</file>

<file path=ppt/tags/tag449.xml><?xml version="1.0" encoding="utf-8"?>
<p:tagLst xmlns:p="http://schemas.openxmlformats.org/presentationml/2006/main">
  <p:tag name="AS_UNIQUEID" val="10938"/>
  <p:tag name="KSO_WM_BEAUTIFY_FLAG" val=""/>
</p:tagLst>
</file>

<file path=ppt/tags/tag450.xml><?xml version="1.0" encoding="utf-8"?>
<p:tagLst xmlns:p="http://schemas.openxmlformats.org/presentationml/2006/main">
  <p:tag name="AS_UNIQUEID" val="10939"/>
</p:tagLst>
</file>

<file path=ppt/tags/tag451.xml><?xml version="1.0" encoding="utf-8"?>
<p:tagLst xmlns:p="http://schemas.openxmlformats.org/presentationml/2006/main">
  <p:tag name="AS_UNIQUEID" val="10940"/>
</p:tagLst>
</file>

<file path=ppt/tags/tag452.xml><?xml version="1.0" encoding="utf-8"?>
<p:tagLst xmlns:p="http://schemas.openxmlformats.org/presentationml/2006/main">
  <p:tag name="AS_UNIQUEID" val="10941"/>
</p:tagLst>
</file>

<file path=ppt/tags/tag453.xml><?xml version="1.0" encoding="utf-8"?>
<p:tagLst xmlns:p="http://schemas.openxmlformats.org/presentationml/2006/main">
  <p:tag name="AS_UNIQUEID" val="10942"/>
</p:tagLst>
</file>

<file path=ppt/tags/tag45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455.xml><?xml version="1.0" encoding="utf-8"?>
<p:tagLst xmlns:p="http://schemas.openxmlformats.org/presentationml/2006/main">
  <p:tag name="AS_UNIQUEID" val="10943"/>
</p:tagLst>
</file>

<file path=ppt/tags/tag456.xml><?xml version="1.0" encoding="utf-8"?>
<p:tagLst xmlns:p="http://schemas.openxmlformats.org/presentationml/2006/main">
  <p:tag name="AS_UNIQUEID" val="1505"/>
</p:tagLst>
</file>

<file path=ppt/tags/tag457.xml><?xml version="1.0" encoding="utf-8"?>
<p:tagLst xmlns:p="http://schemas.openxmlformats.org/presentationml/2006/main">
  <p:tag name="AS_UNIQUEID" val="1506"/>
</p:tagLst>
</file>

<file path=ppt/tags/tag458.xml><?xml version="1.0" encoding="utf-8"?>
<p:tagLst xmlns:p="http://schemas.openxmlformats.org/presentationml/2006/main">
  <p:tag name="AS_UNIQUEID" val="1507"/>
</p:tagLst>
</file>

<file path=ppt/tags/tag459.xml><?xml version="1.0" encoding="utf-8"?>
<p:tagLst xmlns:p="http://schemas.openxmlformats.org/presentationml/2006/main">
  <p:tag name="AS_UNIQUEID" val="1508"/>
</p:tagLst>
</file>

<file path=ppt/tags/tag460.xml><?xml version="1.0" encoding="utf-8"?>
<p:tagLst xmlns:p="http://schemas.openxmlformats.org/presentationml/2006/main">
  <p:tag name="AS_UNIQUEID" val="1509"/>
</p:tagLst>
</file>

<file path=ppt/tags/tag461.xml><?xml version="1.0" encoding="utf-8"?>
<p:tagLst xmlns:p="http://schemas.openxmlformats.org/presentationml/2006/main">
  <p:tag name="AS_UNIQUEID" val="1510"/>
</p:tagLst>
</file>

<file path=ppt/tags/tag462.xml><?xml version="1.0" encoding="utf-8"?>
<p:tagLst xmlns:p="http://schemas.openxmlformats.org/presentationml/2006/main">
  <p:tag name="AS_UNIQUEID" val="1511"/>
</p:tagLst>
</file>

<file path=ppt/tags/tag463.xml><?xml version="1.0" encoding="utf-8"?>
<p:tagLst xmlns:p="http://schemas.openxmlformats.org/presentationml/2006/main">
  <p:tag name="AS_UNIQUEID" val="1512"/>
</p:tagLst>
</file>

<file path=ppt/tags/tag464.xml><?xml version="1.0" encoding="utf-8"?>
<p:tagLst xmlns:p="http://schemas.openxmlformats.org/presentationml/2006/main">
  <p:tag name="AS_UNIQUEID" val="1513"/>
</p:tagLst>
</file>

<file path=ppt/tags/tag465.xml><?xml version="1.0" encoding="utf-8"?>
<p:tagLst xmlns:p="http://schemas.openxmlformats.org/presentationml/2006/main">
  <p:tag name="AS_UNIQUEID" val="1514"/>
</p:tagLst>
</file>

<file path=ppt/tags/tag466.xml><?xml version="1.0" encoding="utf-8"?>
<p:tagLst xmlns:p="http://schemas.openxmlformats.org/presentationml/2006/main">
  <p:tag name="AS_UNIQUEID" val="1515"/>
</p:tagLst>
</file>

<file path=ppt/tags/tag467.xml><?xml version="1.0" encoding="utf-8"?>
<p:tagLst xmlns:p="http://schemas.openxmlformats.org/presentationml/2006/main">
  <p:tag name="AS_UNIQUEID" val="1516"/>
</p:tagLst>
</file>

<file path=ppt/tags/tag468.xml><?xml version="1.0" encoding="utf-8"?>
<p:tagLst xmlns:p="http://schemas.openxmlformats.org/presentationml/2006/main">
  <p:tag name="AS_UNIQUEID" val="1517"/>
</p:tagLst>
</file>

<file path=ppt/tags/tag469.xml><?xml version="1.0" encoding="utf-8"?>
<p:tagLst xmlns:p="http://schemas.openxmlformats.org/presentationml/2006/main">
  <p:tag name="AS_UNIQUEID" val="1518"/>
</p:tagLst>
</file>

<file path=ppt/tags/tag470.xml><?xml version="1.0" encoding="utf-8"?>
<p:tagLst xmlns:p="http://schemas.openxmlformats.org/presentationml/2006/main">
  <p:tag name="AS_UNIQUEID" val="1519"/>
</p:tagLst>
</file>

<file path=ppt/tags/tag471.xml><?xml version="1.0" encoding="utf-8"?>
<p:tagLst xmlns:p="http://schemas.openxmlformats.org/presentationml/2006/main">
  <p:tag name="AS_UNIQUEID" val="1520"/>
</p:tagLst>
</file>

<file path=ppt/tags/tag472.xml><?xml version="1.0" encoding="utf-8"?>
<p:tagLst xmlns:p="http://schemas.openxmlformats.org/presentationml/2006/main">
  <p:tag name="AS_UNIQUEID" val="1521"/>
</p:tagLst>
</file>

<file path=ppt/tags/tag473.xml><?xml version="1.0" encoding="utf-8"?>
<p:tagLst xmlns:p="http://schemas.openxmlformats.org/presentationml/2006/main">
  <p:tag name="AS_UNIQUEID" val="1522"/>
</p:tagLst>
</file>

<file path=ppt/tags/tag474.xml><?xml version="1.0" encoding="utf-8"?>
<p:tagLst xmlns:p="http://schemas.openxmlformats.org/presentationml/2006/main">
  <p:tag name="AS_UNIQUEID" val="1523"/>
</p:tagLst>
</file>

<file path=ppt/tags/tag475.xml><?xml version="1.0" encoding="utf-8"?>
<p:tagLst xmlns:p="http://schemas.openxmlformats.org/presentationml/2006/main">
  <p:tag name="AS_UNIQUEID" val="1524"/>
</p:tagLst>
</file>

<file path=ppt/tags/tag476.xml><?xml version="1.0" encoding="utf-8"?>
<p:tagLst xmlns:p="http://schemas.openxmlformats.org/presentationml/2006/main">
  <p:tag name="AS_UNIQUEID" val="1525"/>
</p:tagLst>
</file>

<file path=ppt/tags/tag477.xml><?xml version="1.0" encoding="utf-8"?>
<p:tagLst xmlns:p="http://schemas.openxmlformats.org/presentationml/2006/main">
  <p:tag name="AS_UNIQUEID" val="1526"/>
</p:tagLst>
</file>

<file path=ppt/tags/tag478.xml><?xml version="1.0" encoding="utf-8"?>
<p:tagLst xmlns:p="http://schemas.openxmlformats.org/presentationml/2006/main">
  <p:tag name="AS_UNIQUEID" val="1527"/>
</p:tagLst>
</file>

<file path=ppt/tags/tag479.xml><?xml version="1.0" encoding="utf-8"?>
<p:tagLst xmlns:p="http://schemas.openxmlformats.org/presentationml/2006/main">
  <p:tag name="AS_UNIQUEID" val="1528"/>
</p:tagLst>
</file>

<file path=ppt/tags/tag480.xml><?xml version="1.0" encoding="utf-8"?>
<p:tagLst xmlns:p="http://schemas.openxmlformats.org/presentationml/2006/main">
  <p:tag name="AS_UNIQUEID" val="10944"/>
  <p:tag name="KSO_WM_BEAUTIFY_FLAG" val=""/>
</p:tagLst>
</file>

<file path=ppt/tags/tag481.xml><?xml version="1.0" encoding="utf-8"?>
<p:tagLst xmlns:p="http://schemas.openxmlformats.org/presentationml/2006/main">
  <p:tag name="AS_UNIQUEID" val="10945"/>
</p:tagLst>
</file>

<file path=ppt/tags/tag482.xml><?xml version="1.0" encoding="utf-8"?>
<p:tagLst xmlns:p="http://schemas.openxmlformats.org/presentationml/2006/main">
  <p:tag name="AS_UNIQUEID" val="1539"/>
</p:tagLst>
</file>

<file path=ppt/tags/tag483.xml><?xml version="1.0" encoding="utf-8"?>
<p:tagLst xmlns:p="http://schemas.openxmlformats.org/presentationml/2006/main">
  <p:tag name="AS_UNIQUEID" val="10946"/>
</p:tagLst>
</file>

<file path=ppt/tags/tag484.xml><?xml version="1.0" encoding="utf-8"?>
<p:tagLst xmlns:p="http://schemas.openxmlformats.org/presentationml/2006/main">
  <p:tag name="AS_UNIQUEID" val="10947"/>
</p:tagLst>
</file>

<file path=ppt/tags/tag485.xml><?xml version="1.0" encoding="utf-8"?>
<p:tagLst xmlns:p="http://schemas.openxmlformats.org/presentationml/2006/main">
  <p:tag name="AS_UNIQUEID" val="1540"/>
</p:tagLst>
</file>

<file path=ppt/tags/tag486.xml><?xml version="1.0" encoding="utf-8"?>
<p:tagLst xmlns:p="http://schemas.openxmlformats.org/presentationml/2006/main">
  <p:tag name="AS_UNIQUEID" val="1541"/>
</p:tagLst>
</file>

<file path=ppt/tags/tag487.xml><?xml version="1.0" encoding="utf-8"?>
<p:tagLst xmlns:p="http://schemas.openxmlformats.org/presentationml/2006/main">
  <p:tag name="AS_UNIQUEID" val="1542"/>
</p:tagLst>
</file>

<file path=ppt/tags/tag488.xml><?xml version="1.0" encoding="utf-8"?>
<p:tagLst xmlns:p="http://schemas.openxmlformats.org/presentationml/2006/main">
  <p:tag name="AS_UNIQUEID" val="1543"/>
</p:tagLst>
</file>

<file path=ppt/tags/tag489.xml><?xml version="1.0" encoding="utf-8"?>
<p:tagLst xmlns:p="http://schemas.openxmlformats.org/presentationml/2006/main">
  <p:tag name="AS_UNIQUEID" val="1544"/>
</p:tagLst>
</file>

<file path=ppt/tags/tag490.xml><?xml version="1.0" encoding="utf-8"?>
<p:tagLst xmlns:p="http://schemas.openxmlformats.org/presentationml/2006/main">
  <p:tag name="AS_UNIQUEID" val="1545"/>
</p:tagLst>
</file>

<file path=ppt/tags/tag491.xml><?xml version="1.0" encoding="utf-8"?>
<p:tagLst xmlns:p="http://schemas.openxmlformats.org/presentationml/2006/main">
  <p:tag name="AS_UNIQUEID" val="1546"/>
</p:tagLst>
</file>

<file path=ppt/tags/tag492.xml><?xml version="1.0" encoding="utf-8"?>
<p:tagLst xmlns:p="http://schemas.openxmlformats.org/presentationml/2006/main">
  <p:tag name="AS_UNIQUEID" val="1547"/>
</p:tagLst>
</file>

<file path=ppt/tags/tag493.xml><?xml version="1.0" encoding="utf-8"?>
<p:tagLst xmlns:p="http://schemas.openxmlformats.org/presentationml/2006/main">
  <p:tag name="AS_UNIQUEID" val="1548"/>
</p:tagLst>
</file>

<file path=ppt/tags/tag494.xml><?xml version="1.0" encoding="utf-8"?>
<p:tagLst xmlns:p="http://schemas.openxmlformats.org/presentationml/2006/main">
  <p:tag name="AS_UNIQUEID" val="1549"/>
</p:tagLst>
</file>

<file path=ppt/tags/tag495.xml><?xml version="1.0" encoding="utf-8"?>
<p:tagLst xmlns:p="http://schemas.openxmlformats.org/presentationml/2006/main">
  <p:tag name="AS_UNIQUEID" val="1550"/>
</p:tagLst>
</file>

<file path=ppt/tags/tag496.xml><?xml version="1.0" encoding="utf-8"?>
<p:tagLst xmlns:p="http://schemas.openxmlformats.org/presentationml/2006/main">
  <p:tag name="AS_UNIQUEID" val="1551"/>
</p:tagLst>
</file>

<file path=ppt/tags/tag497.xml><?xml version="1.0" encoding="utf-8"?>
<p:tagLst xmlns:p="http://schemas.openxmlformats.org/presentationml/2006/main">
  <p:tag name="AS_UNIQUEID" val="1552"/>
</p:tagLst>
</file>

<file path=ppt/tags/tag498.xml><?xml version="1.0" encoding="utf-8"?>
<p:tagLst xmlns:p="http://schemas.openxmlformats.org/presentationml/2006/main">
  <p:tag name="AS_UNIQUEID" val="1553"/>
</p:tagLst>
</file>

<file path=ppt/tags/tag499.xml><?xml version="1.0" encoding="utf-8"?>
<p:tagLst xmlns:p="http://schemas.openxmlformats.org/presentationml/2006/main">
  <p:tag name="AS_UNIQUEID" val="1554"/>
</p:tagLst>
</file>

<file path=ppt/tags/tag500.xml><?xml version="1.0" encoding="utf-8"?>
<p:tagLst xmlns:p="http://schemas.openxmlformats.org/presentationml/2006/main">
  <p:tag name="AS_UNIQUEID" val="1555"/>
</p:tagLst>
</file>

<file path=ppt/tags/tag501.xml><?xml version="1.0" encoding="utf-8"?>
<p:tagLst xmlns:p="http://schemas.openxmlformats.org/presentationml/2006/main">
  <p:tag name="AS_UNIQUEID" val="1556"/>
</p:tagLst>
</file>

<file path=ppt/tags/tag502.xml><?xml version="1.0" encoding="utf-8"?>
<p:tagLst xmlns:p="http://schemas.openxmlformats.org/presentationml/2006/main">
  <p:tag name="AS_UNIQUEID" val="1557"/>
</p:tagLst>
</file>

<file path=ppt/tags/tag503.xml><?xml version="1.0" encoding="utf-8"?>
<p:tagLst xmlns:p="http://schemas.openxmlformats.org/presentationml/2006/main">
  <p:tag name="AS_UNIQUEID" val="10948"/>
  <p:tag name="KSO_WM_BEAUTIFY_FLAG" val=""/>
</p:tagLst>
</file>

<file path=ppt/tags/tag504.xml><?xml version="1.0" encoding="utf-8"?>
<p:tagLst xmlns:p="http://schemas.openxmlformats.org/presentationml/2006/main">
  <p:tag name="AS_UNIQUEID" val="10949"/>
</p:tagLst>
</file>

<file path=ppt/tags/tag505.xml><?xml version="1.0" encoding="utf-8"?>
<p:tagLst xmlns:p="http://schemas.openxmlformats.org/presentationml/2006/main">
  <p:tag name="AS_UNIQUEID" val="1559"/>
</p:tagLst>
</file>

<file path=ppt/tags/tag506.xml><?xml version="1.0" encoding="utf-8"?>
<p:tagLst xmlns:p="http://schemas.openxmlformats.org/presentationml/2006/main">
  <p:tag name="AS_UNIQUEID" val="1560"/>
</p:tagLst>
</file>

<file path=ppt/tags/tag507.xml><?xml version="1.0" encoding="utf-8"?>
<p:tagLst xmlns:p="http://schemas.openxmlformats.org/presentationml/2006/main">
  <p:tag name="AS_UNIQUEID" val="1562"/>
</p:tagLst>
</file>

<file path=ppt/tags/tag508.xml><?xml version="1.0" encoding="utf-8"?>
<p:tagLst xmlns:p="http://schemas.openxmlformats.org/presentationml/2006/main">
  <p:tag name="AS_UNIQUEID" val="10950"/>
  <p:tag name="KSO_WM_BEAUTIFY_FLAG" val=""/>
</p:tagLst>
</file>

<file path=ppt/tags/tag509.xml><?xml version="1.0" encoding="utf-8"?>
<p:tagLst xmlns:p="http://schemas.openxmlformats.org/presentationml/2006/main">
  <p:tag name="AS_UNIQUEID" val="10951"/>
</p:tagLst>
</file>

<file path=ppt/tags/tag510.xml><?xml version="1.0" encoding="utf-8"?>
<p:tagLst xmlns:p="http://schemas.openxmlformats.org/presentationml/2006/main">
  <p:tag name="AS_UNIQUEID" val="10952"/>
</p:tagLst>
</file>

<file path=ppt/tags/tag511.xml><?xml version="1.0" encoding="utf-8"?>
<p:tagLst xmlns:p="http://schemas.openxmlformats.org/presentationml/2006/main">
  <p:tag name="AS_UNIQUEID" val="10953"/>
</p:tagLst>
</file>

<file path=ppt/tags/tag512.xml><?xml version="1.0" encoding="utf-8"?>
<p:tagLst xmlns:p="http://schemas.openxmlformats.org/presentationml/2006/main">
  <p:tag name="AS_UNIQUEID" val="10954"/>
</p:tagLst>
</file>

<file path=ppt/tags/tag513.xml><?xml version="1.0" encoding="utf-8"?>
<p:tagLst xmlns:p="http://schemas.openxmlformats.org/presentationml/2006/main">
  <p:tag name="AS_UNIQUEID" val="10955"/>
  <p:tag name="KSO_WM_BEAUTIFY_FLAG" val=""/>
</p:tagLst>
</file>

<file path=ppt/tags/tag514.xml><?xml version="1.0" encoding="utf-8"?>
<p:tagLst xmlns:p="http://schemas.openxmlformats.org/presentationml/2006/main">
  <p:tag name="AS_UNIQUEID" val="10956"/>
</p:tagLst>
</file>

<file path=ppt/tags/tag515.xml><?xml version="1.0" encoding="utf-8"?>
<p:tagLst xmlns:p="http://schemas.openxmlformats.org/presentationml/2006/main">
  <p:tag name="AS_UNIQUEID" val="10957"/>
</p:tagLst>
</file>

<file path=ppt/tags/tag516.xml><?xml version="1.0" encoding="utf-8"?>
<p:tagLst xmlns:p="http://schemas.openxmlformats.org/presentationml/2006/main">
  <p:tag name="AS_UNIQUEID" val="10958"/>
</p:tagLst>
</file>

<file path=ppt/tags/tag517.xml><?xml version="1.0" encoding="utf-8"?>
<p:tagLst xmlns:p="http://schemas.openxmlformats.org/presentationml/2006/main">
  <p:tag name="AS_UNIQUEID" val="10959"/>
</p:tagLst>
</file>

<file path=ppt/tags/tag518.xml><?xml version="1.0" encoding="utf-8"?>
<p:tagLst xmlns:p="http://schemas.openxmlformats.org/presentationml/2006/main">
  <p:tag name="AS_UNIQUEID" val="10960"/>
</p:tagLst>
</file>

<file path=ppt/tags/tag519.xml><?xml version="1.0" encoding="utf-8"?>
<p:tagLst xmlns:p="http://schemas.openxmlformats.org/presentationml/2006/main">
  <p:tag name="AS_UNIQUEID" val="10961"/>
  <p:tag name="KSO_WM_BEAUTIFY_FLAG" val=""/>
</p:tagLst>
</file>

<file path=ppt/tags/tag520.xml><?xml version="1.0" encoding="utf-8"?>
<p:tagLst xmlns:p="http://schemas.openxmlformats.org/presentationml/2006/main">
  <p:tag name="AS_UNIQUEID" val="10962"/>
</p:tagLst>
</file>

<file path=ppt/tags/tag521.xml><?xml version="1.0" encoding="utf-8"?>
<p:tagLst xmlns:p="http://schemas.openxmlformats.org/presentationml/2006/main">
  <p:tag name="AS_UNIQUEID" val="10963"/>
</p:tagLst>
</file>

<file path=ppt/tags/tag522.xml><?xml version="1.0" encoding="utf-8"?>
<p:tagLst xmlns:p="http://schemas.openxmlformats.org/presentationml/2006/main">
  <p:tag name="AS_UNIQUEID" val="10964"/>
</p:tagLst>
</file>

<file path=ppt/tags/tag523.xml><?xml version="1.0" encoding="utf-8"?>
<p:tagLst xmlns:p="http://schemas.openxmlformats.org/presentationml/2006/main">
  <p:tag name="AS_UNIQUEID" val="10965"/>
</p:tagLst>
</file>

<file path=ppt/tags/tag524.xml><?xml version="1.0" encoding="utf-8"?>
<p:tagLst xmlns:p="http://schemas.openxmlformats.org/presentationml/2006/main">
  <p:tag name="AS_UNIQUEID" val="10966"/>
  <p:tag name="KSO_WM_BEAUTIFY_FLAG" val=""/>
</p:tagLst>
</file>

<file path=ppt/tags/tag525.xml><?xml version="1.0" encoding="utf-8"?>
<p:tagLst xmlns:p="http://schemas.openxmlformats.org/presentationml/2006/main">
  <p:tag name="AS_UNIQUEID" val="10967"/>
</p:tagLst>
</file>

<file path=ppt/tags/tag526.xml><?xml version="1.0" encoding="utf-8"?>
<p:tagLst xmlns:p="http://schemas.openxmlformats.org/presentationml/2006/main">
  <p:tag name="AS_UNIQUEID" val="10968"/>
</p:tagLst>
</file>

<file path=ppt/tags/tag527.xml><?xml version="1.0" encoding="utf-8"?>
<p:tagLst xmlns:p="http://schemas.openxmlformats.org/presentationml/2006/main">
  <p:tag name="AS_UNIQUEID" val="10969"/>
  <p:tag name="KSO_WM_BEAUTIFY_FLAG" val=""/>
</p:tagLst>
</file>

<file path=ppt/tags/tag528.xml><?xml version="1.0" encoding="utf-8"?>
<p:tagLst xmlns:p="http://schemas.openxmlformats.org/presentationml/2006/main">
  <p:tag name="AS_UNIQUEID" val="10970"/>
</p:tagLst>
</file>

<file path=ppt/tags/tag529.xml><?xml version="1.0" encoding="utf-8"?>
<p:tagLst xmlns:p="http://schemas.openxmlformats.org/presentationml/2006/main">
  <p:tag name="AS_UNIQUEID" val="10971"/>
</p:tagLst>
</file>

<file path=ppt/tags/tag530.xml><?xml version="1.0" encoding="utf-8"?>
<p:tagLst xmlns:p="http://schemas.openxmlformats.org/presentationml/2006/main">
  <p:tag name="AS_UNIQUEID" val="10972"/>
</p:tagLst>
</file>

<file path=ppt/tags/tag531.xml><?xml version="1.0" encoding="utf-8"?>
<p:tagLst xmlns:p="http://schemas.openxmlformats.org/presentationml/2006/main">
  <p:tag name="AS_UNIQUEID" val="3156"/>
  <p:tag name="KSO_WM_BEAUTIFY_FLAG" val=""/>
</p:tagLst>
</file>

<file path=ppt/tags/tag532.xml><?xml version="1.0" encoding="utf-8"?>
<p:tagLst xmlns:p="http://schemas.openxmlformats.org/presentationml/2006/main">
  <p:tag name="AS_UNIQUEID" val="10973"/>
</p:tagLst>
</file>

<file path=ppt/tags/tag533.xml><?xml version="1.0" encoding="utf-8"?>
<p:tagLst xmlns:p="http://schemas.openxmlformats.org/presentationml/2006/main">
  <p:tag name="AS_UNIQUEID" val="3150"/>
</p:tagLst>
</file>

<file path=ppt/tags/tag534.xml><?xml version="1.0" encoding="utf-8"?>
<p:tagLst xmlns:p="http://schemas.openxmlformats.org/presentationml/2006/main">
  <p:tag name="AS_UNIQUEID" val="3151"/>
  <p:tag name="KSO_WM_BEAUTIFY_FLAG" val=""/>
</p:tagLst>
</file>

<file path=ppt/tags/tag535.xml><?xml version="1.0" encoding="utf-8"?>
<p:tagLst xmlns:p="http://schemas.openxmlformats.org/presentationml/2006/main">
  <p:tag name="AS_UNIQUEID" val="3152"/>
</p:tagLst>
</file>

<file path=ppt/tags/tag536.xml><?xml version="1.0" encoding="utf-8"?>
<p:tagLst xmlns:p="http://schemas.openxmlformats.org/presentationml/2006/main">
  <p:tag name="AS_UNIQUEID" val="3153"/>
</p:tagLst>
</file>

<file path=ppt/tags/tag537.xml><?xml version="1.0" encoding="utf-8"?>
<p:tagLst xmlns:p="http://schemas.openxmlformats.org/presentationml/2006/main">
  <p:tag name="AS_UNIQUEID" val="3155"/>
</p:tagLst>
</file>

<file path=ppt/tags/tag538.xml><?xml version="1.0" encoding="utf-8"?>
<p:tagLst xmlns:p="http://schemas.openxmlformats.org/presentationml/2006/main">
  <p:tag name="AS_UNIQUEID" val="3156"/>
  <p:tag name="KSO_WM_BEAUTIFY_FLAG" val=""/>
</p:tagLst>
</file>

<file path=ppt/tags/tag539.xml><?xml version="1.0" encoding="utf-8"?>
<p:tagLst xmlns:p="http://schemas.openxmlformats.org/presentationml/2006/main">
  <p:tag name="AS_UNIQUEID" val="10974"/>
  <p:tag name="KSO_WM_BEAUTIFY_FLAG" val=""/>
</p:tagLst>
</file>

<file path=ppt/tags/tag54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541.xml><?xml version="1.0" encoding="utf-8"?>
<p:tagLst xmlns:p="http://schemas.openxmlformats.org/presentationml/2006/main">
  <p:tag name="AS_UNIQUEID" val="10975"/>
</p:tagLst>
</file>

<file path=ppt/tags/tag542.xml><?xml version="1.0" encoding="utf-8"?>
<p:tagLst xmlns:p="http://schemas.openxmlformats.org/presentationml/2006/main">
  <p:tag name="AS_UNIQUEID" val="3190"/>
</p:tagLst>
</file>

<file path=ppt/tags/tag543.xml><?xml version="1.0" encoding="utf-8"?>
<p:tagLst xmlns:p="http://schemas.openxmlformats.org/presentationml/2006/main">
  <p:tag name="AS_UNIQUEID" val="3191"/>
  <p:tag name="KSO_WM_BEAUTIFY_FLAG" val=""/>
</p:tagLst>
</file>

<file path=ppt/tags/tag544.xml><?xml version="1.0" encoding="utf-8"?>
<p:tagLst xmlns:p="http://schemas.openxmlformats.org/presentationml/2006/main">
  <p:tag name="AS_UNIQUEID" val="3192"/>
  <p:tag name="KSO_WM_BEAUTIFY_FLAG" val=""/>
</p:tagLst>
</file>

<file path=ppt/tags/tag545.xml><?xml version="1.0" encoding="utf-8"?>
<p:tagLst xmlns:p="http://schemas.openxmlformats.org/presentationml/2006/main">
  <p:tag name="AS_UNIQUEID" val="3193"/>
</p:tagLst>
</file>

<file path=ppt/tags/tag546.xml><?xml version="1.0" encoding="utf-8"?>
<p:tagLst xmlns:p="http://schemas.openxmlformats.org/presentationml/2006/main">
  <p:tag name="AS_UNIQUEID" val="3194"/>
  <p:tag name="KSO_WM_BEAUTIFY_FLAG" val=""/>
</p:tagLst>
</file>

<file path=ppt/tags/tag547.xml><?xml version="1.0" encoding="utf-8"?>
<p:tagLst xmlns:p="http://schemas.openxmlformats.org/presentationml/2006/main">
  <p:tag name="AS_UNIQUEID" val="3195"/>
</p:tagLst>
</file>

<file path=ppt/tags/tag548.xml><?xml version="1.0" encoding="utf-8"?>
<p:tagLst xmlns:p="http://schemas.openxmlformats.org/presentationml/2006/main">
  <p:tag name="AS_UNIQUEID" val="3196"/>
</p:tagLst>
</file>

<file path=ppt/tags/tag549.xml><?xml version="1.0" encoding="utf-8"?>
<p:tagLst xmlns:p="http://schemas.openxmlformats.org/presentationml/2006/main">
  <p:tag name="AS_UNIQUEID" val="3197"/>
</p:tagLst>
</file>

<file path=ppt/tags/tag550.xml><?xml version="1.0" encoding="utf-8"?>
<p:tagLst xmlns:p="http://schemas.openxmlformats.org/presentationml/2006/main">
  <p:tag name="AS_UNIQUEID" val="3198"/>
</p:tagLst>
</file>

<file path=ppt/tags/tag551.xml><?xml version="1.0" encoding="utf-8"?>
<p:tagLst xmlns:p="http://schemas.openxmlformats.org/presentationml/2006/main">
  <p:tag name="AS_UNIQUEID" val="3199"/>
  <p:tag name="KSO_WM_BEAUTIFY_FLAG" val=""/>
</p:tagLst>
</file>

<file path=ppt/tags/tag552.xml><?xml version="1.0" encoding="utf-8"?>
<p:tagLst xmlns:p="http://schemas.openxmlformats.org/presentationml/2006/main">
  <p:tag name="AS_UNIQUEID" val="3200"/>
  <p:tag name="KSO_WM_BEAUTIFY_FLAG" val=""/>
</p:tagLst>
</file>

<file path=ppt/tags/tag553.xml><?xml version="1.0" encoding="utf-8"?>
<p:tagLst xmlns:p="http://schemas.openxmlformats.org/presentationml/2006/main">
  <p:tag name="AS_UNIQUEID" val="3201"/>
  <p:tag name="KSO_WM_BEAUTIFY_FLAG" val=""/>
</p:tagLst>
</file>

<file path=ppt/tags/tag554.xml><?xml version="1.0" encoding="utf-8"?>
<p:tagLst xmlns:p="http://schemas.openxmlformats.org/presentationml/2006/main">
  <p:tag name="AS_UNIQUEID" val="3202"/>
  <p:tag name="KSO_WM_BEAUTIFY_FLAG" val=""/>
</p:tagLst>
</file>

<file path=ppt/tags/tag555.xml><?xml version="1.0" encoding="utf-8"?>
<p:tagLst xmlns:p="http://schemas.openxmlformats.org/presentationml/2006/main">
  <p:tag name="AS_UNIQUEID" val="3203"/>
  <p:tag name="KSO_WM_BEAUTIFY_FLAG" val=""/>
</p:tagLst>
</file>

<file path=ppt/tags/tag556.xml><?xml version="1.0" encoding="utf-8"?>
<p:tagLst xmlns:p="http://schemas.openxmlformats.org/presentationml/2006/main">
  <p:tag name="AS_UNIQUEID" val="3204"/>
  <p:tag name="KSO_WM_BEAUTIFY_FLAG" val=""/>
</p:tagLst>
</file>

<file path=ppt/tags/tag557.xml><?xml version="1.0" encoding="utf-8"?>
<p:tagLst xmlns:p="http://schemas.openxmlformats.org/presentationml/2006/main">
  <p:tag name="AS_UNIQUEID" val="3205"/>
  <p:tag name="KSO_WM_BEAUTIFY_FLAG" val=""/>
</p:tagLst>
</file>

<file path=ppt/tags/tag558.xml><?xml version="1.0" encoding="utf-8"?>
<p:tagLst xmlns:p="http://schemas.openxmlformats.org/presentationml/2006/main">
  <p:tag name="AS_UNIQUEID" val="3206"/>
  <p:tag name="KSO_WM_BEAUTIFY_FLAG" val=""/>
</p:tagLst>
</file>

<file path=ppt/tags/tag559.xml><?xml version="1.0" encoding="utf-8"?>
<p:tagLst xmlns:p="http://schemas.openxmlformats.org/presentationml/2006/main">
  <p:tag name="AS_UNIQUEID" val="3207"/>
</p:tagLst>
</file>

<file path=ppt/tags/tag560.xml><?xml version="1.0" encoding="utf-8"?>
<p:tagLst xmlns:p="http://schemas.openxmlformats.org/presentationml/2006/main">
  <p:tag name="AS_UNIQUEID" val="3208"/>
</p:tagLst>
</file>

<file path=ppt/tags/tag561.xml><?xml version="1.0" encoding="utf-8"?>
<p:tagLst xmlns:p="http://schemas.openxmlformats.org/presentationml/2006/main">
  <p:tag name="AS_UNIQUEID" val="3209"/>
  <p:tag name="KSO_WM_BEAUTIFY_FLAG" val=""/>
</p:tagLst>
</file>

<file path=ppt/tags/tag562.xml><?xml version="1.0" encoding="utf-8"?>
<p:tagLst xmlns:p="http://schemas.openxmlformats.org/presentationml/2006/main">
  <p:tag name="AS_UNIQUEID" val="3210"/>
  <p:tag name="KSO_WM_BEAUTIFY_FLAG" val=""/>
</p:tagLst>
</file>

<file path=ppt/tags/tag563.xml><?xml version="1.0" encoding="utf-8"?>
<p:tagLst xmlns:p="http://schemas.openxmlformats.org/presentationml/2006/main">
  <p:tag name="AS_UNIQUEID" val="3211"/>
</p:tagLst>
</file>

<file path=ppt/tags/tag564.xml><?xml version="1.0" encoding="utf-8"?>
<p:tagLst xmlns:p="http://schemas.openxmlformats.org/presentationml/2006/main">
  <p:tag name="AS_UNIQUEID" val="3212"/>
  <p:tag name="KSO_WM_BEAUTIFY_FLAG" val=""/>
</p:tagLst>
</file>

<file path=ppt/tags/tag565.xml><?xml version="1.0" encoding="utf-8"?>
<p:tagLst xmlns:p="http://schemas.openxmlformats.org/presentationml/2006/main">
  <p:tag name="AS_UNIQUEID" val="10976"/>
  <p:tag name="KSO_WM_BEAUTIFY_FLAG" val=""/>
</p:tagLst>
</file>

<file path=ppt/tags/tag56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567.xml><?xml version="1.0" encoding="utf-8"?>
<p:tagLst xmlns:p="http://schemas.openxmlformats.org/presentationml/2006/main">
  <p:tag name="AS_UNIQUEID" val="10977"/>
</p:tagLst>
</file>

<file path=ppt/tags/tag568.xml><?xml version="1.0" encoding="utf-8"?>
<p:tagLst xmlns:p="http://schemas.openxmlformats.org/presentationml/2006/main">
  <p:tag name="AS_UNIQUEID" val="10978"/>
</p:tagLst>
</file>

<file path=ppt/tags/tag569.xml><?xml version="1.0" encoding="utf-8"?>
<p:tagLst xmlns:p="http://schemas.openxmlformats.org/presentationml/2006/main">
  <p:tag name="AS_UNIQUEID" val="10979"/>
</p:tagLst>
</file>

<file path=ppt/tags/tag570.xml><?xml version="1.0" encoding="utf-8"?>
<p:tagLst xmlns:p="http://schemas.openxmlformats.org/presentationml/2006/main">
  <p:tag name="AS_UNIQUEID" val="10980"/>
</p:tagLst>
</file>

<file path=ppt/tags/tag571.xml><?xml version="1.0" encoding="utf-8"?>
<p:tagLst xmlns:p="http://schemas.openxmlformats.org/presentationml/2006/main">
  <p:tag name="AS_UNIQUEID" val="10981"/>
</p:tagLst>
</file>

<file path=ppt/tags/tag572.xml><?xml version="1.0" encoding="utf-8"?>
<p:tagLst xmlns:p="http://schemas.openxmlformats.org/presentationml/2006/main">
  <p:tag name="AS_UNIQUEID" val="10982"/>
  <p:tag name="KSO_WM_BEAUTIFY_FLAG" val=""/>
</p:tagLst>
</file>

<file path=ppt/tags/tag573.xml><?xml version="1.0" encoding="utf-8"?>
<p:tagLst xmlns:p="http://schemas.openxmlformats.org/presentationml/2006/main">
  <p:tag name="AS_UNIQUEID" val="3342"/>
  <p:tag name="KSO_WM_BEAUTIFY_FLAG" val=""/>
</p:tagLst>
</file>

<file path=ppt/tags/tag574.xml><?xml version="1.0" encoding="utf-8"?>
<p:tagLst xmlns:p="http://schemas.openxmlformats.org/presentationml/2006/main">
  <p:tag name="AS_UNIQUEID" val="10983"/>
</p:tagLst>
</file>

<file path=ppt/tags/tag575.xml><?xml version="1.0" encoding="utf-8"?>
<p:tagLst xmlns:p="http://schemas.openxmlformats.org/presentationml/2006/main">
  <p:tag name="AS_UNIQUEID" val="10984"/>
</p:tagLst>
</file>

<file path=ppt/tags/tag576.xml><?xml version="1.0" encoding="utf-8"?>
<p:tagLst xmlns:p="http://schemas.openxmlformats.org/presentationml/2006/main">
  <p:tag name="AS_UNIQUEID" val="10985"/>
</p:tagLst>
</file>

<file path=ppt/tags/tag577.xml><?xml version="1.0" encoding="utf-8"?>
<p:tagLst xmlns:p="http://schemas.openxmlformats.org/presentationml/2006/main">
  <p:tag name="AS_UNIQUEID" val="10986"/>
</p:tagLst>
</file>

<file path=ppt/tags/tag578.xml><?xml version="1.0" encoding="utf-8"?>
<p:tagLst xmlns:p="http://schemas.openxmlformats.org/presentationml/2006/main">
  <p:tag name="AS_UNIQUEID" val="3345"/>
  <p:tag name="KSO_WM_BEAUTIFY_FLAG" val=""/>
</p:tagLst>
</file>

<file path=ppt/tags/tag579.xml><?xml version="1.0" encoding="utf-8"?>
<p:tagLst xmlns:p="http://schemas.openxmlformats.org/presentationml/2006/main">
  <p:tag name="AS_UNIQUEID" val="10987"/>
  <p:tag name="KSO_WM_BEAUTIFY_FLAG" val=""/>
</p:tagLst>
</file>

<file path=ppt/tags/tag580.xml><?xml version="1.0" encoding="utf-8"?>
<p:tagLst xmlns:p="http://schemas.openxmlformats.org/presentationml/2006/main">
  <p:tag name="AS_UNIQUEID" val="10988"/>
</p:tagLst>
</file>

<file path=ppt/tags/tag581.xml><?xml version="1.0" encoding="utf-8"?>
<p:tagLst xmlns:p="http://schemas.openxmlformats.org/presentationml/2006/main">
  <p:tag name="AS_UNIQUEID" val="10989"/>
  <p:tag name="KSO_WM_BEAUTIFY_FLAG" val=""/>
</p:tagLst>
</file>

<file path=ppt/tags/tag582.xml><?xml version="1.0" encoding="utf-8"?>
<p:tagLst xmlns:p="http://schemas.openxmlformats.org/presentationml/2006/main">
  <p:tag name="AS_UNIQUEID" val="10990"/>
</p:tagLst>
</file>

<file path=ppt/tags/tag583.xml><?xml version="1.0" encoding="utf-8"?>
<p:tagLst xmlns:p="http://schemas.openxmlformats.org/presentationml/2006/main">
  <p:tag name="AS_UNIQUEID" val="10991"/>
</p:tagLst>
</file>

<file path=ppt/tags/tag584.xml><?xml version="1.0" encoding="utf-8"?>
<p:tagLst xmlns:p="http://schemas.openxmlformats.org/presentationml/2006/main">
  <p:tag name="AS_UNIQUEID" val="11067"/>
</p:tagLst>
</file>

<file path=ppt/tags/tag585.xml><?xml version="1.0" encoding="utf-8"?>
<p:tagLst xmlns:p="http://schemas.openxmlformats.org/presentationml/2006/main">
  <p:tag name="AS_UNIQUEID" val="11068"/>
</p:tagLst>
</file>

<file path=ppt/tags/tag5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190</Paragraphs>
  <Slides>25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42">
      <vt:lpstr>Arial</vt:lpstr>
      <vt:lpstr>Calibri</vt:lpstr>
      <vt:lpstr>微软雅黑</vt:lpstr>
      <vt:lpstr>Wingdings</vt:lpstr>
      <vt:lpstr>宋体</vt:lpstr>
      <vt:lpstr>黑体</vt:lpstr>
      <vt:lpstr>Times New Roman</vt:lpstr>
      <vt:lpstr>Agency FB</vt:lpstr>
      <vt:lpstr>Arial Black</vt:lpstr>
      <vt:lpstr>Calibri Light</vt:lpstr>
      <vt:lpstr>楷体</vt:lpstr>
      <vt:lpstr>Courier New</vt:lpstr>
      <vt:lpstr>楷体_GB2312</vt:lpstr>
      <vt:lpstr>Comic Sans MS</vt:lpstr>
      <vt:lpstr>华文新魏</vt:lpstr>
      <vt:lpstr>华文细黑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2024-09-22T08:23:45.099</cp:lastPrinted>
  <dcterms:created xsi:type="dcterms:W3CDTF">2024-09-22T00:23:45Z</dcterms:created>
  <dcterms:modified xsi:type="dcterms:W3CDTF">2024-09-22T00:23:48Z</dcterms:modified>
</cp:coreProperties>
</file>