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030AE-A6C6-495E-92D2-67439D28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B3AAB-3CAF-4B51-8F37-7623CD7F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5E472-6478-47D9-82A3-666F9961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D5E9C-E07B-444F-BC57-4E1ECCEFC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9FE4E8-B26F-40C4-82D1-5BDF0EC6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38B6B-D108-4F1A-8BBA-BCAF96E6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3BF6D-4653-47DE-99B0-9309B4F8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FB718-FDB5-4ACA-8B83-7270D3E2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34B90-E426-4D0A-BC89-567866A8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2846D-9160-4D38-A9E9-0DF6865F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CD71-C4CB-4F9A-A027-EDAB51C70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23303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中医就诊人群数据分析报告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中医就诊人群概述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常见病种分析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就医习惯与偏好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中医就诊人群健康状况分析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中医就诊人群满意度调查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分析中医就诊人群的基本特征，包括年龄、性别、地域等。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探讨中医就诊人群的就诊原因和治疗效果。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为中医医疗机构提供数据支持，优化资源配置和服务质量。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来自某中医医疗机构的就诊记录，包括患者基本信息、就诊原因、诊断结果等。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对原始数据进行清洗和整理，包括数据去重、缺失值处理、异常值筛选等。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采用描述性统计、卡方检验、聚类分析等方法对数据进行分析。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中医就诊人群概述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近年来，中医就诊人数呈现出稳步增长的趋势。根据数据显示，截至2022年底，全国中医诊疗服务量已经占全国总诊疗服务量的1/4以上。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总体就诊人数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中医诊疗服务量主要集中在公立中医院，同时，民营中医医疗机构也在逐渐崛起，为患者提供了更多的选择。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中医诊疗项目涵盖了针灸、推拿、中药治疗等多种方式，其中针灸和推拿是最受欢迎的诊疗项目。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诊疗项目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总体就诊情况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男性就诊人数略高于女性，占比约为53%。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男性就诊人数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女性就诊人数略低于男性，占比约为47%。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女性就诊人数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性别差异可能与男性相对于女性更容易患上一些慢性疾病有关。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0-18岁就诊人数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该年龄段就诊人数较少，占比约为12%。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19-35岁就诊人数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该年龄段就诊人数较多，占比约为35%。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36-50岁就诊人数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该年龄段就诊人数最多，占比约为40%。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50岁以上就诊人数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该年龄段就诊人数逐渐减少，占比约为13%。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东部地区中医诊疗服务量最大，占比约为48%。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东部地区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中部地区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中部地区中医诊疗服务量次之，占比约为32%。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西部地区中医诊疗服务量最少，占比约为20%。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地域差异可能与不同地区的经济发展水平、人口结构以及医疗资源分布有关。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常见病种分析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感冒咳嗽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感冒咳嗽是中医就诊人群中最常见的病种之一，主要症状包括咳嗽、喉咙痛、鼻塞等。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感冒咳嗽通常由病毒感染引起，中医治疗感冒咳嗽的方法包括中药汤剂、针灸、拔罐等，旨在清热解毒、宣肺止咳。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胃肠道疾病也是中医就诊人群中常见的病种，主要症状包括胃痛、腹胀、腹泻等。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中医认为胃肠道疾病与脾胃功能失调有关，治疗方法包括中药汤剂、针灸、推拿等，旨在调理脾胃、行气活血。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失眠多梦是中医就诊人群中常见的睡眠障碍，主要症状包括入睡困难、睡眠浅、多梦等。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中医认为失眠多梦与心神不宁、肝火旺盛有关，治疗方法包括中药汤剂、针灸等，旨在养心安神、疏肝解郁。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失眠多梦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833" b="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慢性疲劳综合症是中医就诊人群中常见的疲劳状态，主要症状包括持续的疲劳感、肌肉酸痛、注意力不集中等。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中医认为慢性疲劳综合症与气血不足、肝肾亏虚有关，治疗方法包括中药汤剂、针灸等，旨在补益气血、滋补肝肾。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慢性疲劳综合症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就医习惯与偏好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https://d.book118.com/485323303002011104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2024-09-13T15:51:57.412</cp:lastPrinted>
  <dcterms:created xsi:type="dcterms:W3CDTF">2024-09-13T07:51:57Z</dcterms:created>
  <dcterms:modified xsi:type="dcterms:W3CDTF">2024-09-13T07:51:59Z</dcterms:modified>
</cp:coreProperties>
</file>