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41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07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DCA61-559F-4C8F-BA27-4087D40D6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1BDAE-F36B-4AB8-9B20-DDB6A905B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8D6CF-3AAA-4931-8112-0FFAA7DC9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9396B-A771-4F18-B67A-4566CC35C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ACC5F7-1BE9-4D16-A2DB-DB9D05EEB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6DF40D-23E4-40BA-8BDC-FBDDE2606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8E6324-441D-4837-BC58-D283BAC82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F50513-A3D5-4C5B-ABDB-6ADE8BC6B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710C2-28D0-4CB8-89F6-E5BD1AA33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74BFD-2E06-481C-861A-71F1291F1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68CD4-B85B-4A86-BA4D-706A30D8D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406" r:id="rId2"/>
    <p:sldLayoutId id="2147494407" r:id="rId3"/>
    <p:sldLayoutId id="2147494408" r:id="rId4"/>
    <p:sldLayoutId id="2147494409" r:id="rId5"/>
    <p:sldLayoutId id="2147494410" r:id="rId6"/>
    <p:sldLayoutId id="2147494411" r:id="rId7"/>
    <p:sldLayoutId id="2147494412" r:id="rId8"/>
    <p:sldLayoutId id="2147494413" r:id="rId9"/>
    <p:sldLayoutId id="2147494414" r:id="rId10"/>
    <p:sldLayoutId id="214749441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22" Type="http://schemas.openxmlformats.org/officeDocument/2006/relationships/tags" Target="../tags/tag198.xml" /><Relationship Id="rId23" Type="http://schemas.openxmlformats.org/officeDocument/2006/relationships/tags" Target="../tags/tag199.xml" /><Relationship Id="rId24" Type="http://schemas.openxmlformats.org/officeDocument/2006/relationships/tags" Target="../tags/tag200.xml" /><Relationship Id="rId25" Type="http://schemas.openxmlformats.org/officeDocument/2006/relationships/tags" Target="../tags/tag201.xml" /><Relationship Id="rId26" Type="http://schemas.openxmlformats.org/officeDocument/2006/relationships/tags" Target="../tags/tag202.xml" /><Relationship Id="rId27" Type="http://schemas.openxmlformats.org/officeDocument/2006/relationships/tags" Target="../tags/tag203.xml" /><Relationship Id="rId28" Type="http://schemas.openxmlformats.org/officeDocument/2006/relationships/tags" Target="../tags/tag204.xml" /><Relationship Id="rId29" Type="http://schemas.openxmlformats.org/officeDocument/2006/relationships/tags" Target="../tags/tag205.xml" /><Relationship Id="rId3" Type="http://schemas.openxmlformats.org/officeDocument/2006/relationships/tags" Target="../tags/tag179.xml" /><Relationship Id="rId30" Type="http://schemas.openxmlformats.org/officeDocument/2006/relationships/tags" Target="../tags/tag206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330124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二级党组织书记抓基层党建工作述职报告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工作总体情况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重点工作进展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存在的问题和不足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下一步工作计划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工作总体情况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基层党建工作的总体思路和目标</a:t>
            </a:r>
            <a:endParaRPr lang="zh-CN" altLang="en-US"/>
          </a:p>
        </p:txBody>
      </p:sp>
      <p:sp>
        <p:nvSpPr>
          <p:cNvPr id="1048946" name="圆角矩形 26"/>
          <p:cNvSpPr/>
          <p:nvPr>
            <p:custDataLst>
              <p:tags r:id="rId2"/>
            </p:custDataLst>
          </p:nvPr>
        </p:nvSpPr>
        <p:spPr>
          <a:xfrm>
            <a:off x="1662204" y="1364400"/>
            <a:ext cx="4151079" cy="481417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8" name="圆角矩形 28"/>
          <p:cNvSpPr/>
          <p:nvPr>
            <p:custDataLst>
              <p:tags r:id="rId3"/>
            </p:custDataLst>
          </p:nvPr>
        </p:nvSpPr>
        <p:spPr>
          <a:xfrm>
            <a:off x="1666129" y="1364400"/>
            <a:ext cx="4143507" cy="25581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50" name="圆角矩形 29"/>
          <p:cNvSpPr/>
          <p:nvPr>
            <p:custDataLst>
              <p:tags r:id="rId4"/>
            </p:custDataLst>
          </p:nvPr>
        </p:nvSpPr>
        <p:spPr>
          <a:xfrm>
            <a:off x="6378591" y="1364400"/>
            <a:ext cx="4151079" cy="481417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2" name="文本框 31"/>
          <p:cNvSpPr txBox="1"/>
          <p:nvPr>
            <p:custDataLst>
              <p:tags r:id="rId5"/>
            </p:custDataLst>
          </p:nvPr>
        </p:nvSpPr>
        <p:spPr>
          <a:xfrm>
            <a:off x="1968998" y="1983221"/>
            <a:ext cx="3537800" cy="3848143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总体思路：以习近平新时代中国特色社会主义思想为指导，全面贯彻落实党的十九大和十九届二中、三中、四中全会精神，加强基层党组织建设，提高组织力，推动全面从严治党向基层延伸。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圆角矩形 32"/>
          <p:cNvSpPr/>
          <p:nvPr>
            <p:custDataLst>
              <p:tags r:id="rId6"/>
            </p:custDataLst>
          </p:nvPr>
        </p:nvSpPr>
        <p:spPr>
          <a:xfrm>
            <a:off x="6383170" y="1364400"/>
            <a:ext cx="4143507" cy="25581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6" name="文本框 34"/>
          <p:cNvSpPr txBox="1"/>
          <p:nvPr>
            <p:custDataLst>
              <p:tags r:id="rId7"/>
            </p:custDataLst>
          </p:nvPr>
        </p:nvSpPr>
        <p:spPr>
          <a:xfrm>
            <a:off x="6686693" y="1982567"/>
            <a:ext cx="3536970" cy="384992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工作目标：确保基层党组织建设更加坚强有力，党员队伍更加忠诚干净担当，党的执政根基更加稳固，为推进中国特色社会主义事业提供坚强保证。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基层党建工作的主要任务和措施</a:t>
            </a:r>
            <a:endParaRPr lang="zh-CN" altLang="en-US"/>
          </a:p>
        </p:txBody>
      </p:sp>
      <p:sp>
        <p:nvSpPr>
          <p:cNvPr id="104899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严格党员管理，保持党的纯洁性。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加强党员思想政治教育，提高党员素质。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推进基层党组织建设，发挥战斗堡垒作用。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创新党建工作方式方法，增强党建工作实效。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基层党建工作取得的成效和经验</a:t>
            </a:r>
            <a:endParaRPr lang="zh-CN" altLang="en-US"/>
          </a:p>
        </p:txBody>
      </p:sp>
      <p:sp>
        <p:nvSpPr>
          <p:cNvPr id="10490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党员队伍壮大，组织建设得到加强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服务群众能力增强，党群关系更加密切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制度建设不断完善，管理更加规范科学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党员素质提升，党性教育深入人心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重点工作进展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推进“两学一做”学习教育常态化制度化</a:t>
            </a:r>
            <a:endParaRPr lang="zh-CN" altLang="en-US"/>
          </a:p>
        </p:txBody>
      </p:sp>
      <p:sp>
        <p:nvSpPr>
          <p:cNvPr id="104916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“两学一做”学习教育常态化制度化的成效与影响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未来“两学一做”学习教育常态化制度化的工作方向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开展“两学一做”学习教育的重要意义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推进“两学一做”学习教育常态化制度化的具体措施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加强基层党组织建设</a:t>
            </a:r>
            <a:endParaRPr lang="zh-CN" altLang="en-US"/>
          </a:p>
        </p:txBody>
      </p:sp>
      <p:sp>
        <p:nvSpPr>
          <p:cNvPr id="10492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推进“两学一做”学习教育常态化制度化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加强基层党组织带头人队伍建设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提升基层党组织组织力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开展“不忘初心、牢记使命”主题教育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开展主题党日活动</a:t>
            </a:r>
            <a:endParaRPr lang="zh-CN" altLang="en-US"/>
          </a:p>
        </p:txBody>
      </p:sp>
      <p:sp>
        <p:nvSpPr>
          <p:cNvPr id="104930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2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2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组织党员学习党章和党的路线方针政策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开展批评与自我批评，加强党内监督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组织党员进行党性锻炼和革命传统教育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开展志愿服务活动，服务群众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https://d.book118.com/485330124134011122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宋体</vt:lpstr>
      <vt:lpstr>Office Theme</vt:lpstr>
      <vt:lpstr>二级党组织书记抓基层党建工作述职报告</vt:lpstr>
      <vt:lpstr>目录</vt:lpstr>
      <vt:lpstr>单击添加章节标题</vt:lpstr>
      <vt:lpstr>工作总体情况</vt:lpstr>
      <vt:lpstr>基层党建工作的总体思路和目标</vt:lpstr>
      <vt:lpstr>基层党建工作的主要任务和措施</vt:lpstr>
      <vt:lpstr>基层党建工作取得的成效和经验</vt:lpstr>
      <vt:lpstr>重点工作进展</vt:lpstr>
      <vt:lpstr>推进“两学一做”学习教育常态化制度化</vt:lpstr>
      <vt:lpstr>加强基层党组织建设</vt:lpstr>
      <vt:lpstr>开展主题党日活动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2024-09-25T21:56:57.182</cp:lastPrinted>
  <dcterms:created xsi:type="dcterms:W3CDTF">2024-09-25T13:56:57Z</dcterms:created>
  <dcterms:modified xsi:type="dcterms:W3CDTF">2024-09-25T13:56:59Z</dcterms:modified>
</cp:coreProperties>
</file>