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C102E-909B-4B36-960A-DDB33362D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5807D-5369-4076-98BD-3ACEB1365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52447-A092-487F-9314-159C27A5B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96D4E6-0250-4B4F-9E1F-5405F9333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521D5A-9CB8-4674-BBE2-AD1191083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B60F88-6DB0-40C3-AADD-C7047C839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256E88-D812-4E1B-8C0D-C00A5EC52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EEF1A5-6546-4CE4-95D3-EE02195A7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9CD80F-BD29-4644-AB31-447337188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559B9-E1C2-42C1-B370-44B88DB52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0A5D8-E8FC-4DE4-A75C-9CA0170B8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33123334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离子选择电极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离子选择电极简介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离子选择电极的种类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离子选择电极的制备方法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离子选择电极的性能参数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离子选择电极的发展趋势与展望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离子选择电极简介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离子选择电极的定义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离子选择电极是一种电化学传感器，用于检测溶液中特定离子的浓度。它通常由敏感膜、内参比电极和内参比溶液组成，能够响应特定离子的活度变化，并将其转化为可测量的电信号。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离子选择电极的敏感膜对目标离子具有选择性响应，能够结合目标离子，从而改变膜电位。膜电位的变化与目标离子的浓度成一定关系，通过测量膜电位的变化可以推算出目标离子的浓度。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内参比电极的作用是提供稳定的电位参考点，而内参比溶液则维持一定的离子强度，以便进行准确的浓度测量。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离子选择电极的原理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在工业生产过程中，离子选择电极可用于控制和监测各种溶液的离子浓度，如酸碱度、氯离子等，以保证生产的稳定性和产品的质量。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离子选择电极可用于检测水体、土壤等环境样品中的离子浓度，如pH值、氯离子、氟离子等，有助于环境质量的评估和污染治理。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在食品分析中，离子选择电极可用于检测食品中的矿物质、添加剂和有害物质，如硝酸盐、亚硝酸盐等，以确保食品的安全和品质。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医学诊断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离子选择电极在医学诊断中用于监测体液中离子的浓度变化，如血液中的钾离子、钠离子等，对于诊断和治疗疾病具有重要意义。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离子选择电极的应用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离子选择电极的种类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玻璃电极是一种常用的离子选择电极，其敏感膜由特殊玻璃制成，能对氢离子进行选择性响应。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电极的敏感膜由特殊的玻璃制成，当玻璃膜与溶液接触时，膜表面发生离子交换和电位响应，从而实现对氢离子的选择性检测。玻璃电极具有响应速度快、稳定性好、易于制作等优点，广泛应用于酸碱度测量和滴定分析等领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玻璃电极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晶体膜电极的敏感膜由结晶性高分子材料制成，能对特定离子进行选择性响应。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膜电极的敏感膜由结晶性高分子材料制成，具有较高的离子选择性和稳定性。这类电极能对特定离子进行选择性响应，如氯离子、钠离子等。晶体膜电极具有较高的响应速度和良好的稳定性，在工业分析和环境监测等领域有广泛应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晶体膜电极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液体膜电极的敏感膜由液态有机溶剂制成，能对特定离子进行选择性响应。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膜电极的敏感膜由液态有机溶剂制成，具有较好的离子选择性和稳定性。这类电极能对特定离子进行选择性响应，如氟离子、溴离子等。液体膜电极的优点在于其良好的离子选择性和稳定性，但同时也存在易受污染和寿命较短等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液体膜电极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酶电极的敏感膜由生物酶固定化制成，能对特定化学物质进行选择性响应。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电极的敏感膜由生物酶固定化制成，具有对特定化学物质的选择性响应能力。这类电极能对生物体内的代谢产物等化学物质进行检测，如葡萄糖、乳酸等。酶电极具有较高的选择性、灵敏度和稳定性，在生物医学和环境监测等领域有广泛应用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酶电极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离子选择电极的制备方法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玻璃电极的制备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玻璃电极是离子选择电极的一种，其制备过程相对简单，主要包括选择合适的玻璃材料、熔融、拉丝、切断和研磨等步骤。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玻璃电极的制备通常包括以下步骤：首先选择适当的玻璃材料，如硅酸盐、硼酸盐、磷酸盐等；然后将选定的玻璃材料加热至熔融状态；接着通过拉丝法或甩丝法将熔融状态的玻璃制成纤维；再将这些纤维切断成一定长度的小段；最后对这些小段进行研磨和抛光，制成敏感膜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https://d.book118.com/485331233342011101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2024-09-10T15:22:33.194</cp:lastPrinted>
  <dcterms:created xsi:type="dcterms:W3CDTF">2024-09-10T07:22:33Z</dcterms:created>
  <dcterms:modified xsi:type="dcterms:W3CDTF">2024-09-10T07:22:35Z</dcterms:modified>
</cp:coreProperties>
</file>